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649" r:id="rId3"/>
    <p:sldId id="275" r:id="rId4"/>
    <p:sldId id="633" r:id="rId5"/>
    <p:sldId id="666" r:id="rId6"/>
    <p:sldId id="667" r:id="rId7"/>
    <p:sldId id="682" r:id="rId8"/>
    <p:sldId id="310" r:id="rId9"/>
    <p:sldId id="668" r:id="rId10"/>
    <p:sldId id="684" r:id="rId11"/>
    <p:sldId id="683" r:id="rId12"/>
    <p:sldId id="669" r:id="rId13"/>
    <p:sldId id="685" r:id="rId14"/>
    <p:sldId id="686" r:id="rId15"/>
    <p:sldId id="650" r:id="rId16"/>
    <p:sldId id="651" r:id="rId17"/>
    <p:sldId id="652" r:id="rId18"/>
    <p:sldId id="654" r:id="rId19"/>
    <p:sldId id="653" r:id="rId20"/>
    <p:sldId id="655" r:id="rId21"/>
    <p:sldId id="656" r:id="rId22"/>
    <p:sldId id="657" r:id="rId23"/>
    <p:sldId id="658" r:id="rId24"/>
    <p:sldId id="659" r:id="rId25"/>
    <p:sldId id="660" r:id="rId26"/>
    <p:sldId id="661" r:id="rId27"/>
    <p:sldId id="662" r:id="rId28"/>
    <p:sldId id="671" r:id="rId29"/>
    <p:sldId id="672" r:id="rId30"/>
    <p:sldId id="673" r:id="rId31"/>
    <p:sldId id="674" r:id="rId32"/>
    <p:sldId id="675" r:id="rId33"/>
    <p:sldId id="676" r:id="rId34"/>
    <p:sldId id="677" r:id="rId35"/>
    <p:sldId id="678" r:id="rId36"/>
    <p:sldId id="679" r:id="rId37"/>
    <p:sldId id="680" r:id="rId38"/>
    <p:sldId id="681" r:id="rId39"/>
    <p:sldId id="687" r:id="rId40"/>
    <p:sldId id="688" r:id="rId41"/>
    <p:sldId id="690" r:id="rId42"/>
    <p:sldId id="664" r:id="rId43"/>
    <p:sldId id="665" r:id="rId44"/>
    <p:sldId id="689" r:id="rId45"/>
    <p:sldId id="701" r:id="rId46"/>
    <p:sldId id="692" r:id="rId47"/>
    <p:sldId id="691" r:id="rId48"/>
    <p:sldId id="693" r:id="rId49"/>
    <p:sldId id="702" r:id="rId50"/>
    <p:sldId id="703" r:id="rId51"/>
    <p:sldId id="694" r:id="rId52"/>
    <p:sldId id="696" r:id="rId53"/>
    <p:sldId id="697" r:id="rId54"/>
    <p:sldId id="698" r:id="rId55"/>
    <p:sldId id="699" r:id="rId56"/>
    <p:sldId id="712" r:id="rId57"/>
    <p:sldId id="704" r:id="rId58"/>
    <p:sldId id="695" r:id="rId59"/>
    <p:sldId id="706" r:id="rId60"/>
    <p:sldId id="707" r:id="rId61"/>
    <p:sldId id="708" r:id="rId62"/>
    <p:sldId id="709" r:id="rId63"/>
    <p:sldId id="710" r:id="rId64"/>
    <p:sldId id="711" r:id="rId65"/>
    <p:sldId id="700" r:id="rId66"/>
    <p:sldId id="705" r:id="rId67"/>
    <p:sldId id="648" r:id="rId68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lo tirrito" initials="mt" lastIdx="5" clrIdx="0">
    <p:extLst>
      <p:ext uri="{19B8F6BF-5375-455C-9EA6-DF929625EA0E}">
        <p15:presenceInfo xmlns:p15="http://schemas.microsoft.com/office/powerpoint/2012/main" userId="3bd1ebe0ea7fed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5CE"/>
    <a:srgbClr val="AF3F47"/>
    <a:srgbClr val="2FC9FF"/>
    <a:srgbClr val="EBE600"/>
    <a:srgbClr val="760000"/>
    <a:srgbClr val="FEED01"/>
    <a:srgbClr val="632328"/>
    <a:srgbClr val="F4EE00"/>
    <a:srgbClr val="FFFF99"/>
    <a:srgbClr val="C8B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tirrito" userId="3bd1ebe0ea7fed36" providerId="LiveId" clId="{FD9D597B-BC57-47F8-AA1E-02652FE10802}"/>
    <pc:docChg chg="undo custSel addSld delSld modSld sldOrd">
      <pc:chgData name="marcello tirrito" userId="3bd1ebe0ea7fed36" providerId="LiveId" clId="{FD9D597B-BC57-47F8-AA1E-02652FE10802}" dt="2022-07-04T16:43:33.372" v="11794" actId="20577"/>
      <pc:docMkLst>
        <pc:docMk/>
      </pc:docMkLst>
      <pc:sldChg chg="del">
        <pc:chgData name="marcello tirrito" userId="3bd1ebe0ea7fed36" providerId="LiveId" clId="{FD9D597B-BC57-47F8-AA1E-02652FE10802}" dt="2022-06-26T19:24:24.137" v="65" actId="47"/>
        <pc:sldMkLst>
          <pc:docMk/>
          <pc:sldMk cId="1833045848" sldId="257"/>
        </pc:sldMkLst>
      </pc:sldChg>
      <pc:sldChg chg="del">
        <pc:chgData name="marcello tirrito" userId="3bd1ebe0ea7fed36" providerId="LiveId" clId="{FD9D597B-BC57-47F8-AA1E-02652FE10802}" dt="2022-06-26T19:24:18.712" v="50" actId="47"/>
        <pc:sldMkLst>
          <pc:docMk/>
          <pc:sldMk cId="3413425348" sldId="262"/>
        </pc:sldMkLst>
      </pc:sldChg>
      <pc:sldChg chg="del">
        <pc:chgData name="marcello tirrito" userId="3bd1ebe0ea7fed36" providerId="LiveId" clId="{FD9D597B-BC57-47F8-AA1E-02652FE10802}" dt="2022-06-26T19:24:18.979" v="51" actId="47"/>
        <pc:sldMkLst>
          <pc:docMk/>
          <pc:sldMk cId="4107553923" sldId="264"/>
        </pc:sldMkLst>
      </pc:sldChg>
      <pc:sldChg chg="modSp mod">
        <pc:chgData name="marcello tirrito" userId="3bd1ebe0ea7fed36" providerId="LiveId" clId="{FD9D597B-BC57-47F8-AA1E-02652FE10802}" dt="2022-07-03T13:31:44.645" v="6336" actId="20577"/>
        <pc:sldMkLst>
          <pc:docMk/>
          <pc:sldMk cId="1460219267" sldId="275"/>
        </pc:sldMkLst>
        <pc:spChg chg="mod">
          <ac:chgData name="marcello tirrito" userId="3bd1ebe0ea7fed36" providerId="LiveId" clId="{FD9D597B-BC57-47F8-AA1E-02652FE10802}" dt="2022-07-03T13:31:44.645" v="6336" actId="20577"/>
          <ac:spMkLst>
            <pc:docMk/>
            <pc:sldMk cId="1460219267" sldId="275"/>
            <ac:spMk id="10" creationId="{EAB599D1-47DF-4873-B986-4C1AA8DA8E3E}"/>
          </ac:spMkLst>
        </pc:spChg>
      </pc:sldChg>
      <pc:sldChg chg="modSp add del mod ord">
        <pc:chgData name="marcello tirrito" userId="3bd1ebe0ea7fed36" providerId="LiveId" clId="{FD9D597B-BC57-47F8-AA1E-02652FE10802}" dt="2022-07-03T18:30:16.786" v="9228"/>
        <pc:sldMkLst>
          <pc:docMk/>
          <pc:sldMk cId="0" sldId="310"/>
        </pc:sldMkLst>
        <pc:spChg chg="ord">
          <ac:chgData name="marcello tirrito" userId="3bd1ebe0ea7fed36" providerId="LiveId" clId="{FD9D597B-BC57-47F8-AA1E-02652FE10802}" dt="2022-07-03T13:42:22.521" v="6473" actId="167"/>
          <ac:spMkLst>
            <pc:docMk/>
            <pc:sldMk cId="0" sldId="310"/>
            <ac:spMk id="13" creationId="{00000000-0000-0000-0000-000000000000}"/>
          </ac:spMkLst>
        </pc:spChg>
        <pc:spChg chg="mod">
          <ac:chgData name="marcello tirrito" userId="3bd1ebe0ea7fed36" providerId="LiveId" clId="{FD9D597B-BC57-47F8-AA1E-02652FE10802}" dt="2022-07-03T13:41:51.374" v="6466" actId="14100"/>
          <ac:spMkLst>
            <pc:docMk/>
            <pc:sldMk cId="0" sldId="310"/>
            <ac:spMk id="14" creationId="{00000000-0000-0000-0000-000000000000}"/>
          </ac:spMkLst>
        </pc:spChg>
        <pc:spChg chg="mod">
          <ac:chgData name="marcello tirrito" userId="3bd1ebe0ea7fed36" providerId="LiveId" clId="{FD9D597B-BC57-47F8-AA1E-02652FE10802}" dt="2022-07-03T13:42:06.987" v="6470" actId="14100"/>
          <ac:spMkLst>
            <pc:docMk/>
            <pc:sldMk cId="0" sldId="310"/>
            <ac:spMk id="17" creationId="{00000000-0000-0000-0000-000000000000}"/>
          </ac:spMkLst>
        </pc:spChg>
        <pc:cxnChg chg="mod ord">
          <ac:chgData name="marcello tirrito" userId="3bd1ebe0ea7fed36" providerId="LiveId" clId="{FD9D597B-BC57-47F8-AA1E-02652FE10802}" dt="2022-07-03T13:42:27.365" v="6474" actId="171"/>
          <ac:cxnSpMkLst>
            <pc:docMk/>
            <pc:sldMk cId="0" sldId="310"/>
            <ac:cxnSpMk id="22" creationId="{00000000-0000-0000-0000-000000000000}"/>
          </ac:cxnSpMkLst>
        </pc:cxnChg>
        <pc:cxnChg chg="mod">
          <ac:chgData name="marcello tirrito" userId="3bd1ebe0ea7fed36" providerId="LiveId" clId="{FD9D597B-BC57-47F8-AA1E-02652FE10802}" dt="2022-07-03T13:41:51.374" v="6466" actId="14100"/>
          <ac:cxnSpMkLst>
            <pc:docMk/>
            <pc:sldMk cId="0" sldId="310"/>
            <ac:cxnSpMk id="23" creationId="{00000000-0000-0000-0000-000000000000}"/>
          </ac:cxnSpMkLst>
        </pc:cxnChg>
        <pc:cxnChg chg="mod">
          <ac:chgData name="marcello tirrito" userId="3bd1ebe0ea7fed36" providerId="LiveId" clId="{FD9D597B-BC57-47F8-AA1E-02652FE10802}" dt="2022-07-03T13:42:10.972" v="6471" actId="1076"/>
          <ac:cxnSpMkLst>
            <pc:docMk/>
            <pc:sldMk cId="0" sldId="310"/>
            <ac:cxnSpMk id="24" creationId="{00000000-0000-0000-0000-000000000000}"/>
          </ac:cxnSpMkLst>
        </pc:cxnChg>
        <pc:cxnChg chg="mod">
          <ac:chgData name="marcello tirrito" userId="3bd1ebe0ea7fed36" providerId="LiveId" clId="{FD9D597B-BC57-47F8-AA1E-02652FE10802}" dt="2022-07-03T13:42:06.987" v="6470" actId="14100"/>
          <ac:cxnSpMkLst>
            <pc:docMk/>
            <pc:sldMk cId="0" sldId="310"/>
            <ac:cxnSpMk id="30" creationId="{00000000-0000-0000-0000-000000000000}"/>
          </ac:cxnSpMkLst>
        </pc:cxnChg>
        <pc:cxnChg chg="mod">
          <ac:chgData name="marcello tirrito" userId="3bd1ebe0ea7fed36" providerId="LiveId" clId="{FD9D597B-BC57-47F8-AA1E-02652FE10802}" dt="2022-07-03T13:42:06.987" v="6470" actId="14100"/>
          <ac:cxnSpMkLst>
            <pc:docMk/>
            <pc:sldMk cId="0" sldId="310"/>
            <ac:cxnSpMk id="31" creationId="{00000000-0000-0000-0000-000000000000}"/>
          </ac:cxnSpMkLst>
        </pc:cxnChg>
      </pc:sldChg>
      <pc:sldChg chg="delSp del mod">
        <pc:chgData name="marcello tirrito" userId="3bd1ebe0ea7fed36" providerId="LiveId" clId="{FD9D597B-BC57-47F8-AA1E-02652FE10802}" dt="2022-06-26T19:24:16.079" v="43" actId="47"/>
        <pc:sldMkLst>
          <pc:docMk/>
          <pc:sldMk cId="396588988" sldId="608"/>
        </pc:sldMkLst>
        <pc:spChg chg="del">
          <ac:chgData name="marcello tirrito" userId="3bd1ebe0ea7fed36" providerId="LiveId" clId="{FD9D597B-BC57-47F8-AA1E-02652FE10802}" dt="2022-06-26T19:24:00.068" v="36" actId="478"/>
          <ac:spMkLst>
            <pc:docMk/>
            <pc:sldMk cId="396588988" sldId="608"/>
            <ac:spMk id="5" creationId="{36143234-40A0-4D5F-92D3-B40C16C06618}"/>
          </ac:spMkLst>
        </pc:spChg>
        <pc:spChg chg="del">
          <ac:chgData name="marcello tirrito" userId="3bd1ebe0ea7fed36" providerId="LiveId" clId="{FD9D597B-BC57-47F8-AA1E-02652FE10802}" dt="2022-06-26T19:24:09.699" v="42" actId="478"/>
          <ac:spMkLst>
            <pc:docMk/>
            <pc:sldMk cId="396588988" sldId="608"/>
            <ac:spMk id="6" creationId="{3A5E6269-90E9-4B25-8856-2FD4E48EC8FF}"/>
          </ac:spMkLst>
        </pc:spChg>
        <pc:spChg chg="del">
          <ac:chgData name="marcello tirrito" userId="3bd1ebe0ea7fed36" providerId="LiveId" clId="{FD9D597B-BC57-47F8-AA1E-02652FE10802}" dt="2022-06-26T19:24:07.746" v="41" actId="478"/>
          <ac:spMkLst>
            <pc:docMk/>
            <pc:sldMk cId="396588988" sldId="608"/>
            <ac:spMk id="7" creationId="{ACA90280-1576-4FA2-BB40-C1F7B83A7908}"/>
          </ac:spMkLst>
        </pc:spChg>
        <pc:spChg chg="del">
          <ac:chgData name="marcello tirrito" userId="3bd1ebe0ea7fed36" providerId="LiveId" clId="{FD9D597B-BC57-47F8-AA1E-02652FE10802}" dt="2022-06-26T19:24:05.761" v="40" actId="478"/>
          <ac:spMkLst>
            <pc:docMk/>
            <pc:sldMk cId="396588988" sldId="608"/>
            <ac:spMk id="9" creationId="{91FDF463-9079-4792-9122-9C9DFBC735F3}"/>
          </ac:spMkLst>
        </pc:spChg>
        <pc:spChg chg="del">
          <ac:chgData name="marcello tirrito" userId="3bd1ebe0ea7fed36" providerId="LiveId" clId="{FD9D597B-BC57-47F8-AA1E-02652FE10802}" dt="2022-06-26T19:24:03.759" v="38" actId="478"/>
          <ac:spMkLst>
            <pc:docMk/>
            <pc:sldMk cId="396588988" sldId="608"/>
            <ac:spMk id="10" creationId="{F9942845-A17A-4B17-BFDF-850B629D36C4}"/>
          </ac:spMkLst>
        </pc:spChg>
        <pc:picChg chg="del">
          <ac:chgData name="marcello tirrito" userId="3bd1ebe0ea7fed36" providerId="LiveId" clId="{FD9D597B-BC57-47F8-AA1E-02652FE10802}" dt="2022-06-26T19:24:00.869" v="37" actId="478"/>
          <ac:picMkLst>
            <pc:docMk/>
            <pc:sldMk cId="396588988" sldId="608"/>
            <ac:picMk id="4" creationId="{7AAEA555-EEE5-4F15-BB9E-C7E32AEC57B8}"/>
          </ac:picMkLst>
        </pc:picChg>
        <pc:cxnChg chg="del">
          <ac:chgData name="marcello tirrito" userId="3bd1ebe0ea7fed36" providerId="LiveId" clId="{FD9D597B-BC57-47F8-AA1E-02652FE10802}" dt="2022-06-26T19:24:05.213" v="39" actId="478"/>
          <ac:cxnSpMkLst>
            <pc:docMk/>
            <pc:sldMk cId="396588988" sldId="608"/>
            <ac:cxnSpMk id="12" creationId="{1145D6C7-FD1C-4C09-8DB8-128214ABFAB4}"/>
          </ac:cxnSpMkLst>
        </pc:cxnChg>
      </pc:sldChg>
      <pc:sldChg chg="del">
        <pc:chgData name="marcello tirrito" userId="3bd1ebe0ea7fed36" providerId="LiveId" clId="{FD9D597B-BC57-47F8-AA1E-02652FE10802}" dt="2022-06-26T19:24:19.541" v="53" actId="47"/>
        <pc:sldMkLst>
          <pc:docMk/>
          <pc:sldMk cId="3225836193" sldId="609"/>
        </pc:sldMkLst>
      </pc:sldChg>
      <pc:sldChg chg="del">
        <pc:chgData name="marcello tirrito" userId="3bd1ebe0ea7fed36" providerId="LiveId" clId="{FD9D597B-BC57-47F8-AA1E-02652FE10802}" dt="2022-06-26T19:24:24.419" v="66" actId="47"/>
        <pc:sldMkLst>
          <pc:docMk/>
          <pc:sldMk cId="3692860328" sldId="610"/>
        </pc:sldMkLst>
      </pc:sldChg>
      <pc:sldChg chg="del">
        <pc:chgData name="marcello tirrito" userId="3bd1ebe0ea7fed36" providerId="LiveId" clId="{FD9D597B-BC57-47F8-AA1E-02652FE10802}" dt="2022-06-26T19:24:24.859" v="67" actId="47"/>
        <pc:sldMkLst>
          <pc:docMk/>
          <pc:sldMk cId="3733740992" sldId="611"/>
        </pc:sldMkLst>
      </pc:sldChg>
      <pc:sldChg chg="del">
        <pc:chgData name="marcello tirrito" userId="3bd1ebe0ea7fed36" providerId="LiveId" clId="{FD9D597B-BC57-47F8-AA1E-02652FE10802}" dt="2022-06-26T19:24:25.219" v="68" actId="47"/>
        <pc:sldMkLst>
          <pc:docMk/>
          <pc:sldMk cId="3519070724" sldId="612"/>
        </pc:sldMkLst>
      </pc:sldChg>
      <pc:sldChg chg="del">
        <pc:chgData name="marcello tirrito" userId="3bd1ebe0ea7fed36" providerId="LiveId" clId="{FD9D597B-BC57-47F8-AA1E-02652FE10802}" dt="2022-06-26T19:24:25.890" v="70" actId="47"/>
        <pc:sldMkLst>
          <pc:docMk/>
          <pc:sldMk cId="611919645" sldId="613"/>
        </pc:sldMkLst>
      </pc:sldChg>
      <pc:sldChg chg="del">
        <pc:chgData name="marcello tirrito" userId="3bd1ebe0ea7fed36" providerId="LiveId" clId="{FD9D597B-BC57-47F8-AA1E-02652FE10802}" dt="2022-06-26T19:24:25.577" v="69" actId="47"/>
        <pc:sldMkLst>
          <pc:docMk/>
          <pc:sldMk cId="158725719" sldId="614"/>
        </pc:sldMkLst>
      </pc:sldChg>
      <pc:sldChg chg="del">
        <pc:chgData name="marcello tirrito" userId="3bd1ebe0ea7fed36" providerId="LiveId" clId="{FD9D597B-BC57-47F8-AA1E-02652FE10802}" dt="2022-06-26T19:24:26.233" v="71" actId="47"/>
        <pc:sldMkLst>
          <pc:docMk/>
          <pc:sldMk cId="3040899598" sldId="615"/>
        </pc:sldMkLst>
      </pc:sldChg>
      <pc:sldChg chg="del">
        <pc:chgData name="marcello tirrito" userId="3bd1ebe0ea7fed36" providerId="LiveId" clId="{FD9D597B-BC57-47F8-AA1E-02652FE10802}" dt="2022-06-26T19:24:26.515" v="72" actId="47"/>
        <pc:sldMkLst>
          <pc:docMk/>
          <pc:sldMk cId="3268381733" sldId="616"/>
        </pc:sldMkLst>
      </pc:sldChg>
      <pc:sldChg chg="del">
        <pc:chgData name="marcello tirrito" userId="3bd1ebe0ea7fed36" providerId="LiveId" clId="{FD9D597B-BC57-47F8-AA1E-02652FE10802}" dt="2022-06-26T19:24:26.843" v="73" actId="47"/>
        <pc:sldMkLst>
          <pc:docMk/>
          <pc:sldMk cId="2618269786" sldId="617"/>
        </pc:sldMkLst>
      </pc:sldChg>
      <pc:sldChg chg="del">
        <pc:chgData name="marcello tirrito" userId="3bd1ebe0ea7fed36" providerId="LiveId" clId="{FD9D597B-BC57-47F8-AA1E-02652FE10802}" dt="2022-06-26T19:24:27.140" v="74" actId="47"/>
        <pc:sldMkLst>
          <pc:docMk/>
          <pc:sldMk cId="3812652502" sldId="618"/>
        </pc:sldMkLst>
      </pc:sldChg>
      <pc:sldChg chg="del">
        <pc:chgData name="marcello tirrito" userId="3bd1ebe0ea7fed36" providerId="LiveId" clId="{FD9D597B-BC57-47F8-AA1E-02652FE10802}" dt="2022-06-26T19:24:27.437" v="75" actId="47"/>
        <pc:sldMkLst>
          <pc:docMk/>
          <pc:sldMk cId="1173887321" sldId="619"/>
        </pc:sldMkLst>
      </pc:sldChg>
      <pc:sldChg chg="del">
        <pc:chgData name="marcello tirrito" userId="3bd1ebe0ea7fed36" providerId="LiveId" clId="{FD9D597B-BC57-47F8-AA1E-02652FE10802}" dt="2022-06-26T19:24:27.750" v="76" actId="47"/>
        <pc:sldMkLst>
          <pc:docMk/>
          <pc:sldMk cId="811924850" sldId="620"/>
        </pc:sldMkLst>
      </pc:sldChg>
      <pc:sldChg chg="del">
        <pc:chgData name="marcello tirrito" userId="3bd1ebe0ea7fed36" providerId="LiveId" clId="{FD9D597B-BC57-47F8-AA1E-02652FE10802}" dt="2022-06-26T19:24:28.922" v="80" actId="47"/>
        <pc:sldMkLst>
          <pc:docMk/>
          <pc:sldMk cId="4010126696" sldId="621"/>
        </pc:sldMkLst>
      </pc:sldChg>
      <pc:sldChg chg="del">
        <pc:chgData name="marcello tirrito" userId="3bd1ebe0ea7fed36" providerId="LiveId" clId="{FD9D597B-BC57-47F8-AA1E-02652FE10802}" dt="2022-06-26T19:24:28.031" v="77" actId="47"/>
        <pc:sldMkLst>
          <pc:docMk/>
          <pc:sldMk cId="442748072" sldId="622"/>
        </pc:sldMkLst>
      </pc:sldChg>
      <pc:sldChg chg="del">
        <pc:chgData name="marcello tirrito" userId="3bd1ebe0ea7fed36" providerId="LiveId" clId="{FD9D597B-BC57-47F8-AA1E-02652FE10802}" dt="2022-06-26T19:24:28.352" v="78" actId="47"/>
        <pc:sldMkLst>
          <pc:docMk/>
          <pc:sldMk cId="3950068597" sldId="623"/>
        </pc:sldMkLst>
      </pc:sldChg>
      <pc:sldChg chg="del">
        <pc:chgData name="marcello tirrito" userId="3bd1ebe0ea7fed36" providerId="LiveId" clId="{FD9D597B-BC57-47F8-AA1E-02652FE10802}" dt="2022-06-26T19:24:28.625" v="79" actId="47"/>
        <pc:sldMkLst>
          <pc:docMk/>
          <pc:sldMk cId="901981483" sldId="624"/>
        </pc:sldMkLst>
      </pc:sldChg>
      <pc:sldChg chg="del">
        <pc:chgData name="marcello tirrito" userId="3bd1ebe0ea7fed36" providerId="LiveId" clId="{FD9D597B-BC57-47F8-AA1E-02652FE10802}" dt="2022-06-26T19:24:16.661" v="44" actId="47"/>
        <pc:sldMkLst>
          <pc:docMk/>
          <pc:sldMk cId="985142493" sldId="625"/>
        </pc:sldMkLst>
      </pc:sldChg>
      <pc:sldChg chg="del">
        <pc:chgData name="marcello tirrito" userId="3bd1ebe0ea7fed36" providerId="LiveId" clId="{FD9D597B-BC57-47F8-AA1E-02652FE10802}" dt="2022-06-26T19:24:17.208" v="45" actId="47"/>
        <pc:sldMkLst>
          <pc:docMk/>
          <pc:sldMk cId="365205" sldId="626"/>
        </pc:sldMkLst>
      </pc:sldChg>
      <pc:sldChg chg="del">
        <pc:chgData name="marcello tirrito" userId="3bd1ebe0ea7fed36" providerId="LiveId" clId="{FD9D597B-BC57-47F8-AA1E-02652FE10802}" dt="2022-06-26T19:24:17.588" v="46" actId="47"/>
        <pc:sldMkLst>
          <pc:docMk/>
          <pc:sldMk cId="721651390" sldId="627"/>
        </pc:sldMkLst>
      </pc:sldChg>
      <pc:sldChg chg="del">
        <pc:chgData name="marcello tirrito" userId="3bd1ebe0ea7fed36" providerId="LiveId" clId="{FD9D597B-BC57-47F8-AA1E-02652FE10802}" dt="2022-06-26T19:24:17.931" v="47" actId="47"/>
        <pc:sldMkLst>
          <pc:docMk/>
          <pc:sldMk cId="619656105" sldId="631"/>
        </pc:sldMkLst>
      </pc:sldChg>
      <pc:sldChg chg="del">
        <pc:chgData name="marcello tirrito" userId="3bd1ebe0ea7fed36" providerId="LiveId" clId="{FD9D597B-BC57-47F8-AA1E-02652FE10802}" dt="2022-06-26T19:24:18.525" v="49" actId="47"/>
        <pc:sldMkLst>
          <pc:docMk/>
          <pc:sldMk cId="944842935" sldId="632"/>
        </pc:sldMkLst>
      </pc:sldChg>
      <pc:sldChg chg="addSp delSp modSp mod delAnim">
        <pc:chgData name="marcello tirrito" userId="3bd1ebe0ea7fed36" providerId="LiveId" clId="{FD9D597B-BC57-47F8-AA1E-02652FE10802}" dt="2022-07-04T09:45:00.225" v="11445" actId="113"/>
        <pc:sldMkLst>
          <pc:docMk/>
          <pc:sldMk cId="2832793527" sldId="633"/>
        </pc:sldMkLst>
        <pc:spChg chg="add mod">
          <ac:chgData name="marcello tirrito" userId="3bd1ebe0ea7fed36" providerId="LiveId" clId="{FD9D597B-BC57-47F8-AA1E-02652FE10802}" dt="2022-07-04T09:45:00.225" v="11445" actId="113"/>
          <ac:spMkLst>
            <pc:docMk/>
            <pc:sldMk cId="2832793527" sldId="633"/>
            <ac:spMk id="2" creationId="{B1EF33A4-80AF-9AD6-643D-5838B9E39E20}"/>
          </ac:spMkLst>
        </pc:spChg>
        <pc:spChg chg="add mod">
          <ac:chgData name="marcello tirrito" userId="3bd1ebe0ea7fed36" providerId="LiveId" clId="{FD9D597B-BC57-47F8-AA1E-02652FE10802}" dt="2022-07-03T18:31:20.877" v="9242" actId="14100"/>
          <ac:spMkLst>
            <pc:docMk/>
            <pc:sldMk cId="2832793527" sldId="633"/>
            <ac:spMk id="3" creationId="{C40623BE-53A5-C992-5AAF-300D6B9C4F30}"/>
          </ac:spMkLst>
        </pc:spChg>
        <pc:spChg chg="add mod">
          <ac:chgData name="marcello tirrito" userId="3bd1ebe0ea7fed36" providerId="LiveId" clId="{FD9D597B-BC57-47F8-AA1E-02652FE10802}" dt="2022-07-03T14:10:55.956" v="7636" actId="1076"/>
          <ac:spMkLst>
            <pc:docMk/>
            <pc:sldMk cId="2832793527" sldId="633"/>
            <ac:spMk id="4" creationId="{8AF2EE80-642D-1E28-CC4E-1913AB2EDC25}"/>
          </ac:spMkLst>
        </pc:spChg>
        <pc:picChg chg="del">
          <ac:chgData name="marcello tirrito" userId="3bd1ebe0ea7fed36" providerId="LiveId" clId="{FD9D597B-BC57-47F8-AA1E-02652FE10802}" dt="2022-06-26T19:23:44.586" v="34" actId="478"/>
          <ac:picMkLst>
            <pc:docMk/>
            <pc:sldMk cId="2832793527" sldId="633"/>
            <ac:picMk id="12" creationId="{0EA83FBF-C79E-282D-8BA7-C59E936A8AAF}"/>
          </ac:picMkLst>
        </pc:picChg>
        <pc:picChg chg="del mod">
          <ac:chgData name="marcello tirrito" userId="3bd1ebe0ea7fed36" providerId="LiveId" clId="{FD9D597B-BC57-47F8-AA1E-02652FE10802}" dt="2022-07-03T14:07:41.239" v="7449" actId="478"/>
          <ac:picMkLst>
            <pc:docMk/>
            <pc:sldMk cId="2832793527" sldId="633"/>
            <ac:picMk id="13" creationId="{A397341A-0EF3-FCD9-6502-3F5C7002B803}"/>
          </ac:picMkLst>
        </pc:picChg>
      </pc:sldChg>
      <pc:sldChg chg="del">
        <pc:chgData name="marcello tirrito" userId="3bd1ebe0ea7fed36" providerId="LiveId" clId="{FD9D597B-BC57-47F8-AA1E-02652FE10802}" dt="2022-06-26T19:24:18.213" v="48" actId="47"/>
        <pc:sldMkLst>
          <pc:docMk/>
          <pc:sldMk cId="816697214" sldId="634"/>
        </pc:sldMkLst>
      </pc:sldChg>
      <pc:sldChg chg="del">
        <pc:chgData name="marcello tirrito" userId="3bd1ebe0ea7fed36" providerId="LiveId" clId="{FD9D597B-BC57-47F8-AA1E-02652FE10802}" dt="2022-06-26T19:24:29.235" v="81" actId="47"/>
        <pc:sldMkLst>
          <pc:docMk/>
          <pc:sldMk cId="1488908207" sldId="635"/>
        </pc:sldMkLst>
      </pc:sldChg>
      <pc:sldChg chg="del">
        <pc:chgData name="marcello tirrito" userId="3bd1ebe0ea7fed36" providerId="LiveId" clId="{FD9D597B-BC57-47F8-AA1E-02652FE10802}" dt="2022-06-26T19:24:29.564" v="82" actId="47"/>
        <pc:sldMkLst>
          <pc:docMk/>
          <pc:sldMk cId="2130752512" sldId="636"/>
        </pc:sldMkLst>
      </pc:sldChg>
      <pc:sldChg chg="del">
        <pc:chgData name="marcello tirrito" userId="3bd1ebe0ea7fed36" providerId="LiveId" clId="{FD9D597B-BC57-47F8-AA1E-02652FE10802}" dt="2022-06-26T19:24:29.892" v="83" actId="47"/>
        <pc:sldMkLst>
          <pc:docMk/>
          <pc:sldMk cId="981383231" sldId="637"/>
        </pc:sldMkLst>
      </pc:sldChg>
      <pc:sldChg chg="del">
        <pc:chgData name="marcello tirrito" userId="3bd1ebe0ea7fed36" providerId="LiveId" clId="{FD9D597B-BC57-47F8-AA1E-02652FE10802}" dt="2022-06-26T19:24:30.251" v="84" actId="47"/>
        <pc:sldMkLst>
          <pc:docMk/>
          <pc:sldMk cId="4076670002" sldId="638"/>
        </pc:sldMkLst>
      </pc:sldChg>
      <pc:sldChg chg="del">
        <pc:chgData name="marcello tirrito" userId="3bd1ebe0ea7fed36" providerId="LiveId" clId="{FD9D597B-BC57-47F8-AA1E-02652FE10802}" dt="2022-06-26T19:24:30.626" v="85" actId="47"/>
        <pc:sldMkLst>
          <pc:docMk/>
          <pc:sldMk cId="3468540747" sldId="639"/>
        </pc:sldMkLst>
      </pc:sldChg>
      <pc:sldChg chg="del">
        <pc:chgData name="marcello tirrito" userId="3bd1ebe0ea7fed36" providerId="LiveId" clId="{FD9D597B-BC57-47F8-AA1E-02652FE10802}" dt="2022-06-26T19:24:30.940" v="86" actId="47"/>
        <pc:sldMkLst>
          <pc:docMk/>
          <pc:sldMk cId="510472031" sldId="641"/>
        </pc:sldMkLst>
      </pc:sldChg>
      <pc:sldChg chg="del">
        <pc:chgData name="marcello tirrito" userId="3bd1ebe0ea7fed36" providerId="LiveId" clId="{FD9D597B-BC57-47F8-AA1E-02652FE10802}" dt="2022-06-26T19:24:31.300" v="87" actId="47"/>
        <pc:sldMkLst>
          <pc:docMk/>
          <pc:sldMk cId="3068040771" sldId="642"/>
        </pc:sldMkLst>
      </pc:sldChg>
      <pc:sldChg chg="del">
        <pc:chgData name="marcello tirrito" userId="3bd1ebe0ea7fed36" providerId="LiveId" clId="{FD9D597B-BC57-47F8-AA1E-02652FE10802}" dt="2022-06-26T19:24:31.628" v="88" actId="47"/>
        <pc:sldMkLst>
          <pc:docMk/>
          <pc:sldMk cId="2052602610" sldId="644"/>
        </pc:sldMkLst>
      </pc:sldChg>
      <pc:sldChg chg="del">
        <pc:chgData name="marcello tirrito" userId="3bd1ebe0ea7fed36" providerId="LiveId" clId="{FD9D597B-BC57-47F8-AA1E-02652FE10802}" dt="2022-06-26T19:24:31.956" v="89" actId="47"/>
        <pc:sldMkLst>
          <pc:docMk/>
          <pc:sldMk cId="3453944450" sldId="645"/>
        </pc:sldMkLst>
      </pc:sldChg>
      <pc:sldChg chg="del">
        <pc:chgData name="marcello tirrito" userId="3bd1ebe0ea7fed36" providerId="LiveId" clId="{FD9D597B-BC57-47F8-AA1E-02652FE10802}" dt="2022-06-26T19:24:32.268" v="90" actId="47"/>
        <pc:sldMkLst>
          <pc:docMk/>
          <pc:sldMk cId="2197608278" sldId="646"/>
        </pc:sldMkLst>
      </pc:sldChg>
      <pc:sldChg chg="del">
        <pc:chgData name="marcello tirrito" userId="3bd1ebe0ea7fed36" providerId="LiveId" clId="{FD9D597B-BC57-47F8-AA1E-02652FE10802}" dt="2022-06-26T19:24:32.612" v="91" actId="47"/>
        <pc:sldMkLst>
          <pc:docMk/>
          <pc:sldMk cId="3962991223" sldId="647"/>
        </pc:sldMkLst>
      </pc:sldChg>
      <pc:sldChg chg="modSp mod">
        <pc:chgData name="marcello tirrito" userId="3bd1ebe0ea7fed36" providerId="LiveId" clId="{FD9D597B-BC57-47F8-AA1E-02652FE10802}" dt="2022-07-03T18:29:09.697" v="9220" actId="12"/>
        <pc:sldMkLst>
          <pc:docMk/>
          <pc:sldMk cId="3960596321" sldId="649"/>
        </pc:sldMkLst>
        <pc:spChg chg="mod">
          <ac:chgData name="marcello tirrito" userId="3bd1ebe0ea7fed36" providerId="LiveId" clId="{FD9D597B-BC57-47F8-AA1E-02652FE10802}" dt="2022-07-03T18:29:09.697" v="9220" actId="12"/>
          <ac:spMkLst>
            <pc:docMk/>
            <pc:sldMk cId="3960596321" sldId="649"/>
            <ac:spMk id="12" creationId="{0B679D6F-240C-078D-C196-A35601EB53A5}"/>
          </ac:spMkLst>
        </pc:spChg>
      </pc:sldChg>
      <pc:sldChg chg="del">
        <pc:chgData name="marcello tirrito" userId="3bd1ebe0ea7fed36" providerId="LiveId" clId="{FD9D597B-BC57-47F8-AA1E-02652FE10802}" dt="2022-06-26T19:24:19.713" v="54" actId="47"/>
        <pc:sldMkLst>
          <pc:docMk/>
          <pc:sldMk cId="1403313066" sldId="650"/>
        </pc:sldMkLst>
      </pc:sldChg>
      <pc:sldChg chg="addSp delSp modSp add del mod delAnim">
        <pc:chgData name="marcello tirrito" userId="3bd1ebe0ea7fed36" providerId="LiveId" clId="{FD9D597B-BC57-47F8-AA1E-02652FE10802}" dt="2022-07-03T14:11:57.397" v="7644" actId="113"/>
        <pc:sldMkLst>
          <pc:docMk/>
          <pc:sldMk cId="3892566719" sldId="650"/>
        </pc:sldMkLst>
        <pc:spChg chg="add mod">
          <ac:chgData name="marcello tirrito" userId="3bd1ebe0ea7fed36" providerId="LiveId" clId="{FD9D597B-BC57-47F8-AA1E-02652FE10802}" dt="2022-06-26T19:26:42.413" v="138" actId="113"/>
          <ac:spMkLst>
            <pc:docMk/>
            <pc:sldMk cId="3892566719" sldId="650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3T14:11:57.397" v="7644" actId="113"/>
          <ac:spMkLst>
            <pc:docMk/>
            <pc:sldMk cId="3892566719" sldId="650"/>
            <ac:spMk id="3" creationId="{3B4D5787-66D8-8E7D-45A8-C2F1CABAE6AD}"/>
          </ac:spMkLst>
        </pc:spChg>
        <pc:spChg chg="add mod">
          <ac:chgData name="marcello tirrito" userId="3bd1ebe0ea7fed36" providerId="LiveId" clId="{FD9D597B-BC57-47F8-AA1E-02652FE10802}" dt="2022-06-26T19:32:25.023" v="481" actId="1076"/>
          <ac:spMkLst>
            <pc:docMk/>
            <pc:sldMk cId="3892566719" sldId="650"/>
            <ac:spMk id="5" creationId="{1895B646-40C3-2E62-48C0-A19C3EC35144}"/>
          </ac:spMkLst>
        </pc:spChg>
        <pc:picChg chg="add mod">
          <ac:chgData name="marcello tirrito" userId="3bd1ebe0ea7fed36" providerId="LiveId" clId="{FD9D597B-BC57-47F8-AA1E-02652FE10802}" dt="2022-07-03T13:33:25.733" v="6365" actId="1076"/>
          <ac:picMkLst>
            <pc:docMk/>
            <pc:sldMk cId="3892566719" sldId="650"/>
            <ac:picMk id="4" creationId="{976BD83B-EB40-8A1A-31F9-B7A7CFF75528}"/>
          </ac:picMkLst>
        </pc:picChg>
        <pc:picChg chg="del">
          <ac:chgData name="marcello tirrito" userId="3bd1ebe0ea7fed36" providerId="LiveId" clId="{FD9D597B-BC57-47F8-AA1E-02652FE10802}" dt="2022-06-26T19:24:41.339" v="95" actId="478"/>
          <ac:picMkLst>
            <pc:docMk/>
            <pc:sldMk cId="3892566719" sldId="650"/>
            <ac:picMk id="6" creationId="{AF3B1D0B-E871-4479-BD92-A15CB06E6CD0}"/>
          </ac:picMkLst>
        </pc:picChg>
        <pc:picChg chg="add mod">
          <ac:chgData name="marcello tirrito" userId="3bd1ebe0ea7fed36" providerId="LiveId" clId="{FD9D597B-BC57-47F8-AA1E-02652FE10802}" dt="2022-07-03T13:34:18.051" v="6369" actId="1582"/>
          <ac:picMkLst>
            <pc:docMk/>
            <pc:sldMk cId="3892566719" sldId="650"/>
            <ac:picMk id="7" creationId="{4EB73596-272D-684B-515A-BBFFB131A450}"/>
          </ac:picMkLst>
        </pc:picChg>
        <pc:picChg chg="del">
          <ac:chgData name="marcello tirrito" userId="3bd1ebe0ea7fed36" providerId="LiveId" clId="{FD9D597B-BC57-47F8-AA1E-02652FE10802}" dt="2022-06-26T19:24:39.972" v="94" actId="478"/>
          <ac:picMkLst>
            <pc:docMk/>
            <pc:sldMk cId="3892566719" sldId="650"/>
            <ac:picMk id="7" creationId="{EDE4B117-3254-4FF1-9215-2666F1263F71}"/>
          </ac:picMkLst>
        </pc:picChg>
        <pc:picChg chg="del">
          <ac:chgData name="marcello tirrito" userId="3bd1ebe0ea7fed36" providerId="LiveId" clId="{FD9D597B-BC57-47F8-AA1E-02652FE10802}" dt="2022-06-26T19:24:38.447" v="93" actId="478"/>
          <ac:picMkLst>
            <pc:docMk/>
            <pc:sldMk cId="3892566719" sldId="650"/>
            <ac:picMk id="13" creationId="{A397341A-0EF3-FCD9-6502-3F5C7002B803}"/>
          </ac:picMkLst>
        </pc:picChg>
      </pc:sldChg>
      <pc:sldChg chg="addSp delSp modSp add mod">
        <pc:chgData name="marcello tirrito" userId="3bd1ebe0ea7fed36" providerId="LiveId" clId="{FD9D597B-BC57-47F8-AA1E-02652FE10802}" dt="2022-06-26T19:35:44.117" v="681" actId="1440"/>
        <pc:sldMkLst>
          <pc:docMk/>
          <pc:sldMk cId="504932077" sldId="651"/>
        </pc:sldMkLst>
        <pc:spChg chg="del mod">
          <ac:chgData name="marcello tirrito" userId="3bd1ebe0ea7fed36" providerId="LiveId" clId="{FD9D597B-BC57-47F8-AA1E-02652FE10802}" dt="2022-06-26T19:32:55.641" v="487" actId="478"/>
          <ac:spMkLst>
            <pc:docMk/>
            <pc:sldMk cId="504932077" sldId="651"/>
            <ac:spMk id="3" creationId="{3B4D5787-66D8-8E7D-45A8-C2F1CABAE6AD}"/>
          </ac:spMkLst>
        </pc:spChg>
        <pc:spChg chg="add mod">
          <ac:chgData name="marcello tirrito" userId="3bd1ebe0ea7fed36" providerId="LiveId" clId="{FD9D597B-BC57-47F8-AA1E-02652FE10802}" dt="2022-06-26T19:35:33.927" v="678" actId="1076"/>
          <ac:spMkLst>
            <pc:docMk/>
            <pc:sldMk cId="504932077" sldId="651"/>
            <ac:spMk id="6" creationId="{68B21F17-D859-61B6-49D9-320233DE27E2}"/>
          </ac:spMkLst>
        </pc:spChg>
        <pc:picChg chg="del">
          <ac:chgData name="marcello tirrito" userId="3bd1ebe0ea7fed36" providerId="LiveId" clId="{FD9D597B-BC57-47F8-AA1E-02652FE10802}" dt="2022-06-26T19:32:53.954" v="485" actId="478"/>
          <ac:picMkLst>
            <pc:docMk/>
            <pc:sldMk cId="504932077" sldId="651"/>
            <ac:picMk id="4" creationId="{976BD83B-EB40-8A1A-31F9-B7A7CFF75528}"/>
          </ac:picMkLst>
        </pc:picChg>
        <pc:picChg chg="add mod">
          <ac:chgData name="marcello tirrito" userId="3bd1ebe0ea7fed36" providerId="LiveId" clId="{FD9D597B-BC57-47F8-AA1E-02652FE10802}" dt="2022-06-26T19:35:44.117" v="681" actId="1440"/>
          <ac:picMkLst>
            <pc:docMk/>
            <pc:sldMk cId="504932077" sldId="651"/>
            <ac:picMk id="7" creationId="{7DA025E3-AB40-250F-D22A-3AB30CDC024B}"/>
          </ac:picMkLst>
        </pc:picChg>
      </pc:sldChg>
      <pc:sldChg chg="del">
        <pc:chgData name="marcello tirrito" userId="3bd1ebe0ea7fed36" providerId="LiveId" clId="{FD9D597B-BC57-47F8-AA1E-02652FE10802}" dt="2022-06-26T19:24:19.979" v="55" actId="47"/>
        <pc:sldMkLst>
          <pc:docMk/>
          <pc:sldMk cId="2156432708" sldId="651"/>
        </pc:sldMkLst>
      </pc:sldChg>
      <pc:sldChg chg="del">
        <pc:chgData name="marcello tirrito" userId="3bd1ebe0ea7fed36" providerId="LiveId" clId="{FD9D597B-BC57-47F8-AA1E-02652FE10802}" dt="2022-06-26T19:24:20.244" v="56" actId="47"/>
        <pc:sldMkLst>
          <pc:docMk/>
          <pc:sldMk cId="1534738007" sldId="652"/>
        </pc:sldMkLst>
      </pc:sldChg>
      <pc:sldChg chg="addSp delSp modSp add mod">
        <pc:chgData name="marcello tirrito" userId="3bd1ebe0ea7fed36" providerId="LiveId" clId="{FD9D597B-BC57-47F8-AA1E-02652FE10802}" dt="2022-07-02T06:47:55.329" v="3856" actId="207"/>
        <pc:sldMkLst>
          <pc:docMk/>
          <pc:sldMk cId="3011015007" sldId="652"/>
        </pc:sldMkLst>
        <pc:spChg chg="mod">
          <ac:chgData name="marcello tirrito" userId="3bd1ebe0ea7fed36" providerId="LiveId" clId="{FD9D597B-BC57-47F8-AA1E-02652FE10802}" dt="2022-06-26T19:38:47.821" v="799" actId="1076"/>
          <ac:spMkLst>
            <pc:docMk/>
            <pc:sldMk cId="3011015007" sldId="652"/>
            <ac:spMk id="2" creationId="{43849EC1-F47A-7CCB-D130-5E07510A0CC3}"/>
          </ac:spMkLst>
        </pc:spChg>
        <pc:spChg chg="add del mod">
          <ac:chgData name="marcello tirrito" userId="3bd1ebe0ea7fed36" providerId="LiveId" clId="{FD9D597B-BC57-47F8-AA1E-02652FE10802}" dt="2022-07-02T06:44:21.505" v="3691" actId="478"/>
          <ac:spMkLst>
            <pc:docMk/>
            <pc:sldMk cId="3011015007" sldId="652"/>
            <ac:spMk id="4" creationId="{37C899CA-EC5E-B2A3-A762-54226E76E4A0}"/>
          </ac:spMkLst>
        </pc:spChg>
        <pc:spChg chg="del">
          <ac:chgData name="marcello tirrito" userId="3bd1ebe0ea7fed36" providerId="LiveId" clId="{FD9D597B-BC57-47F8-AA1E-02652FE10802}" dt="2022-06-26T19:36:53.082" v="715" actId="478"/>
          <ac:spMkLst>
            <pc:docMk/>
            <pc:sldMk cId="3011015007" sldId="652"/>
            <ac:spMk id="6" creationId="{68B21F17-D859-61B6-49D9-320233DE27E2}"/>
          </ac:spMkLst>
        </pc:spChg>
        <pc:spChg chg="add mod">
          <ac:chgData name="marcello tirrito" userId="3bd1ebe0ea7fed36" providerId="LiveId" clId="{FD9D597B-BC57-47F8-AA1E-02652FE10802}" dt="2022-07-02T06:47:41.779" v="3851" actId="1076"/>
          <ac:spMkLst>
            <pc:docMk/>
            <pc:sldMk cId="3011015007" sldId="652"/>
            <ac:spMk id="6" creationId="{9BC5FFD5-EE4E-EBC6-C3CB-F02E96A51B75}"/>
          </ac:spMkLst>
        </pc:spChg>
        <pc:spChg chg="add mod">
          <ac:chgData name="marcello tirrito" userId="3bd1ebe0ea7fed36" providerId="LiveId" clId="{FD9D597B-BC57-47F8-AA1E-02652FE10802}" dt="2022-07-02T06:47:39.332" v="3850" actId="1076"/>
          <ac:spMkLst>
            <pc:docMk/>
            <pc:sldMk cId="3011015007" sldId="652"/>
            <ac:spMk id="7" creationId="{E2B4C10F-4462-8C0B-178D-C241015763ED}"/>
          </ac:spMkLst>
        </pc:spChg>
        <pc:spChg chg="add mod">
          <ac:chgData name="marcello tirrito" userId="3bd1ebe0ea7fed36" providerId="LiveId" clId="{FD9D597B-BC57-47F8-AA1E-02652FE10802}" dt="2022-07-02T06:47:55.329" v="3856" actId="207"/>
          <ac:spMkLst>
            <pc:docMk/>
            <pc:sldMk cId="3011015007" sldId="652"/>
            <ac:spMk id="9" creationId="{C152B74F-393C-B56F-91A8-B4A59072CD1B}"/>
          </ac:spMkLst>
        </pc:spChg>
        <pc:graphicFrameChg chg="add del mod modGraphic">
          <ac:chgData name="marcello tirrito" userId="3bd1ebe0ea7fed36" providerId="LiveId" clId="{FD9D597B-BC57-47F8-AA1E-02652FE10802}" dt="2022-07-02T06:44:01.736" v="3689" actId="1076"/>
          <ac:graphicFrameMkLst>
            <pc:docMk/>
            <pc:sldMk cId="3011015007" sldId="652"/>
            <ac:graphicFrameMk id="3" creationId="{1E8C5391-35FD-3E3F-A12C-6679BBF33DBB}"/>
          </ac:graphicFrameMkLst>
        </pc:graphicFrameChg>
        <pc:picChg chg="del">
          <ac:chgData name="marcello tirrito" userId="3bd1ebe0ea7fed36" providerId="LiveId" clId="{FD9D597B-BC57-47F8-AA1E-02652FE10802}" dt="2022-06-26T19:36:10.809" v="683" actId="478"/>
          <ac:picMkLst>
            <pc:docMk/>
            <pc:sldMk cId="3011015007" sldId="652"/>
            <ac:picMk id="7" creationId="{7DA025E3-AB40-250F-D22A-3AB30CDC024B}"/>
          </ac:picMkLst>
        </pc:picChg>
      </pc:sldChg>
      <pc:sldChg chg="addSp delSp modSp add mod ord">
        <pc:chgData name="marcello tirrito" userId="3bd1ebe0ea7fed36" providerId="LiveId" clId="{FD9D597B-BC57-47F8-AA1E-02652FE10802}" dt="2022-07-03T18:38:31.148" v="9368" actId="207"/>
        <pc:sldMkLst>
          <pc:docMk/>
          <pc:sldMk cId="2907953176" sldId="653"/>
        </pc:sldMkLst>
        <pc:spChg chg="mod">
          <ac:chgData name="marcello tirrito" userId="3bd1ebe0ea7fed36" providerId="LiveId" clId="{FD9D597B-BC57-47F8-AA1E-02652FE10802}" dt="2022-07-03T14:22:37.779" v="7735" actId="20577"/>
          <ac:spMkLst>
            <pc:docMk/>
            <pc:sldMk cId="2907953176" sldId="653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2T06:49:16.211" v="3895" actId="1076"/>
          <ac:spMkLst>
            <pc:docMk/>
            <pc:sldMk cId="2907953176" sldId="653"/>
            <ac:spMk id="3" creationId="{512D4683-BB57-63EE-EF22-E4B16F13D78D}"/>
          </ac:spMkLst>
        </pc:spChg>
        <pc:spChg chg="add del mod">
          <ac:chgData name="marcello tirrito" userId="3bd1ebe0ea7fed36" providerId="LiveId" clId="{FD9D597B-BC57-47F8-AA1E-02652FE10802}" dt="2022-06-26T19:41:37.369" v="856" actId="478"/>
          <ac:spMkLst>
            <pc:docMk/>
            <pc:sldMk cId="2907953176" sldId="653"/>
            <ac:spMk id="6" creationId="{120007E5-8498-18A5-A452-3799ED03C869}"/>
          </ac:spMkLst>
        </pc:spChg>
        <pc:spChg chg="add mod">
          <ac:chgData name="marcello tirrito" userId="3bd1ebe0ea7fed36" providerId="LiveId" clId="{FD9D597B-BC57-47F8-AA1E-02652FE10802}" dt="2022-07-03T18:38:12.345" v="9358" actId="113"/>
          <ac:spMkLst>
            <pc:docMk/>
            <pc:sldMk cId="2907953176" sldId="653"/>
            <ac:spMk id="7" creationId="{C08F5334-743E-6B8C-E9A2-3AA2F8035AE9}"/>
          </ac:spMkLst>
        </pc:spChg>
        <pc:spChg chg="add del mod">
          <ac:chgData name="marcello tirrito" userId="3bd1ebe0ea7fed36" providerId="LiveId" clId="{FD9D597B-BC57-47F8-AA1E-02652FE10802}" dt="2022-06-26T19:49:26.286" v="934" actId="478"/>
          <ac:spMkLst>
            <pc:docMk/>
            <pc:sldMk cId="2907953176" sldId="653"/>
            <ac:spMk id="9" creationId="{59D45267-AAD6-D0DE-6C43-8994A69F550B}"/>
          </ac:spMkLst>
        </pc:spChg>
        <pc:spChg chg="add del mod">
          <ac:chgData name="marcello tirrito" userId="3bd1ebe0ea7fed36" providerId="LiveId" clId="{FD9D597B-BC57-47F8-AA1E-02652FE10802}" dt="2022-06-26T19:49:31.649" v="936" actId="478"/>
          <ac:spMkLst>
            <pc:docMk/>
            <pc:sldMk cId="2907953176" sldId="653"/>
            <ac:spMk id="13" creationId="{9EC6DCF0-9119-60A1-F29C-661798E42417}"/>
          </ac:spMkLst>
        </pc:spChg>
        <pc:spChg chg="add del mod">
          <ac:chgData name="marcello tirrito" userId="3bd1ebe0ea7fed36" providerId="LiveId" clId="{FD9D597B-BC57-47F8-AA1E-02652FE10802}" dt="2022-06-26T19:49:32.429" v="937" actId="478"/>
          <ac:spMkLst>
            <pc:docMk/>
            <pc:sldMk cId="2907953176" sldId="653"/>
            <ac:spMk id="14" creationId="{BBA2A304-E205-000A-BAF1-C16E60645930}"/>
          </ac:spMkLst>
        </pc:spChg>
        <pc:spChg chg="add mod">
          <ac:chgData name="marcello tirrito" userId="3bd1ebe0ea7fed36" providerId="LiveId" clId="{FD9D597B-BC57-47F8-AA1E-02652FE10802}" dt="2022-07-03T18:38:31.148" v="9368" actId="207"/>
          <ac:spMkLst>
            <pc:docMk/>
            <pc:sldMk cId="2907953176" sldId="653"/>
            <ac:spMk id="15" creationId="{CBC31798-76DF-A83F-6276-C819FBD02539}"/>
          </ac:spMkLst>
        </pc:spChg>
        <pc:spChg chg="add mod">
          <ac:chgData name="marcello tirrito" userId="3bd1ebe0ea7fed36" providerId="LiveId" clId="{FD9D597B-BC57-47F8-AA1E-02652FE10802}" dt="2022-07-03T18:38:16.095" v="9360" actId="113"/>
          <ac:spMkLst>
            <pc:docMk/>
            <pc:sldMk cId="2907953176" sldId="653"/>
            <ac:spMk id="19" creationId="{DC0F40C6-1FB7-1523-D050-CC3CF8848B7D}"/>
          </ac:spMkLst>
        </pc:spChg>
        <pc:spChg chg="add mod">
          <ac:chgData name="marcello tirrito" userId="3bd1ebe0ea7fed36" providerId="LiveId" clId="{FD9D597B-BC57-47F8-AA1E-02652FE10802}" dt="2022-07-03T18:38:27.113" v="9366" actId="207"/>
          <ac:spMkLst>
            <pc:docMk/>
            <pc:sldMk cId="2907953176" sldId="653"/>
            <ac:spMk id="20" creationId="{4D42810D-5D2D-AEB5-3B64-68F49CC294C2}"/>
          </ac:spMkLst>
        </pc:spChg>
        <pc:spChg chg="add mod">
          <ac:chgData name="marcello tirrito" userId="3bd1ebe0ea7fed36" providerId="LiveId" clId="{FD9D597B-BC57-47F8-AA1E-02652FE10802}" dt="2022-07-03T18:38:19.814" v="9362" actId="207"/>
          <ac:spMkLst>
            <pc:docMk/>
            <pc:sldMk cId="2907953176" sldId="653"/>
            <ac:spMk id="21" creationId="{C603D1BC-A5AB-6DF0-1389-ED79FE56C0B0}"/>
          </ac:spMkLst>
        </pc:spChg>
        <pc:spChg chg="add mod">
          <ac:chgData name="marcello tirrito" userId="3bd1ebe0ea7fed36" providerId="LiveId" clId="{FD9D597B-BC57-47F8-AA1E-02652FE10802}" dt="2022-07-03T18:38:23.316" v="9364" actId="207"/>
          <ac:spMkLst>
            <pc:docMk/>
            <pc:sldMk cId="2907953176" sldId="653"/>
            <ac:spMk id="22" creationId="{5D0584C5-F424-3AAE-F876-E0FAA2594807}"/>
          </ac:spMkLst>
        </pc:spChg>
        <pc:spChg chg="add mod">
          <ac:chgData name="marcello tirrito" userId="3bd1ebe0ea7fed36" providerId="LiveId" clId="{FD9D597B-BC57-47F8-AA1E-02652FE10802}" dt="2022-06-26T19:52:38.779" v="986" actId="207"/>
          <ac:spMkLst>
            <pc:docMk/>
            <pc:sldMk cId="2907953176" sldId="653"/>
            <ac:spMk id="23" creationId="{38471C14-4D8E-A94D-9D02-57FA7034C572}"/>
          </ac:spMkLst>
        </pc:spChg>
        <pc:graphicFrameChg chg="del mod">
          <ac:chgData name="marcello tirrito" userId="3bd1ebe0ea7fed36" providerId="LiveId" clId="{FD9D597B-BC57-47F8-AA1E-02652FE10802}" dt="2022-06-26T19:40:03.606" v="810" actId="478"/>
          <ac:graphicFrameMkLst>
            <pc:docMk/>
            <pc:sldMk cId="2907953176" sldId="653"/>
            <ac:graphicFrameMk id="3" creationId="{1E8C5391-35FD-3E3F-A12C-6679BBF33DBB}"/>
          </ac:graphicFrameMkLst>
        </pc:graphicFrameChg>
        <pc:graphicFrameChg chg="add del mod modGraphic">
          <ac:chgData name="marcello tirrito" userId="3bd1ebe0ea7fed36" providerId="LiveId" clId="{FD9D597B-BC57-47F8-AA1E-02652FE10802}" dt="2022-06-26T19:41:06.201" v="854" actId="1032"/>
          <ac:graphicFrameMkLst>
            <pc:docMk/>
            <pc:sldMk cId="2907953176" sldId="653"/>
            <ac:graphicFrameMk id="4" creationId="{27495CC4-D984-2712-BFED-B5D8E1B8A82C}"/>
          </ac:graphicFrameMkLst>
        </pc:graphicFrameChg>
        <pc:picChg chg="add del mod">
          <ac:chgData name="marcello tirrito" userId="3bd1ebe0ea7fed36" providerId="LiveId" clId="{FD9D597B-BC57-47F8-AA1E-02652FE10802}" dt="2022-06-26T19:43:41.343" v="881" actId="478"/>
          <ac:picMkLst>
            <pc:docMk/>
            <pc:sldMk cId="2907953176" sldId="653"/>
            <ac:picMk id="12" creationId="{1843D068-6A36-B418-49F5-33C93E35F9F3}"/>
          </ac:picMkLst>
        </pc:picChg>
        <pc:picChg chg="add del">
          <ac:chgData name="marcello tirrito" userId="3bd1ebe0ea7fed36" providerId="LiveId" clId="{FD9D597B-BC57-47F8-AA1E-02652FE10802}" dt="2022-06-26T19:46:30.276" v="931" actId="478"/>
          <ac:picMkLst>
            <pc:docMk/>
            <pc:sldMk cId="2907953176" sldId="653"/>
            <ac:picMk id="16" creationId="{7241F171-B7F9-3601-0AAA-9CB9D87A3795}"/>
          </ac:picMkLst>
        </pc:picChg>
        <pc:picChg chg="add del mod">
          <ac:chgData name="marcello tirrito" userId="3bd1ebe0ea7fed36" providerId="LiveId" clId="{FD9D597B-BC57-47F8-AA1E-02652FE10802}" dt="2022-06-26T19:46:31.057" v="933" actId="478"/>
          <ac:picMkLst>
            <pc:docMk/>
            <pc:sldMk cId="2907953176" sldId="653"/>
            <ac:picMk id="17" creationId="{30F100ED-55BF-8702-1BCA-177A9DF01F62}"/>
          </ac:picMkLst>
        </pc:picChg>
        <pc:picChg chg="add del mod">
          <ac:chgData name="marcello tirrito" userId="3bd1ebe0ea7fed36" providerId="LiveId" clId="{FD9D597B-BC57-47F8-AA1E-02652FE10802}" dt="2022-06-26T19:46:29.635" v="930" actId="478"/>
          <ac:picMkLst>
            <pc:docMk/>
            <pc:sldMk cId="2907953176" sldId="653"/>
            <ac:picMk id="18" creationId="{ABFE6E18-D080-AF52-3EB0-B61A9198FF58}"/>
          </ac:picMkLst>
        </pc:picChg>
        <pc:cxnChg chg="add mod">
          <ac:chgData name="marcello tirrito" userId="3bd1ebe0ea7fed36" providerId="LiveId" clId="{FD9D597B-BC57-47F8-AA1E-02652FE10802}" dt="2022-06-26T21:41:41.281" v="3598" actId="14100"/>
          <ac:cxnSpMkLst>
            <pc:docMk/>
            <pc:sldMk cId="2907953176" sldId="653"/>
            <ac:cxnSpMk id="25" creationId="{AAC71ACC-7DBE-BC59-F301-8E47A4EE9298}"/>
          </ac:cxnSpMkLst>
        </pc:cxnChg>
      </pc:sldChg>
      <pc:sldChg chg="del">
        <pc:chgData name="marcello tirrito" userId="3bd1ebe0ea7fed36" providerId="LiveId" clId="{FD9D597B-BC57-47F8-AA1E-02652FE10802}" dt="2022-06-26T19:24:20.495" v="57" actId="47"/>
        <pc:sldMkLst>
          <pc:docMk/>
          <pc:sldMk cId="1871393821" sldId="654"/>
        </pc:sldMkLst>
      </pc:sldChg>
      <pc:sldChg chg="addSp delSp modSp add mod">
        <pc:chgData name="marcello tirrito" userId="3bd1ebe0ea7fed36" providerId="LiveId" clId="{FD9D597B-BC57-47F8-AA1E-02652FE10802}" dt="2022-07-03T18:37:50.389" v="9356" actId="207"/>
        <pc:sldMkLst>
          <pc:docMk/>
          <pc:sldMk cId="3990499244" sldId="654"/>
        </pc:sldMkLst>
        <pc:spChg chg="mod">
          <ac:chgData name="marcello tirrito" userId="3bd1ebe0ea7fed36" providerId="LiveId" clId="{FD9D597B-BC57-47F8-AA1E-02652FE10802}" dt="2022-07-03T18:37:20.710" v="9349" actId="207"/>
          <ac:spMkLst>
            <pc:docMk/>
            <pc:sldMk cId="3990499244" sldId="654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6-26T21:42:13.620" v="3608" actId="1035"/>
          <ac:spMkLst>
            <pc:docMk/>
            <pc:sldMk cId="3990499244" sldId="654"/>
            <ac:spMk id="3" creationId="{60A1C4EE-629D-23A6-3A5B-4C4F72A73F22}"/>
          </ac:spMkLst>
        </pc:spChg>
        <pc:spChg chg="add del mod">
          <ac:chgData name="marcello tirrito" userId="3bd1ebe0ea7fed36" providerId="LiveId" clId="{FD9D597B-BC57-47F8-AA1E-02652FE10802}" dt="2022-06-26T20:03:25.520" v="1204" actId="478"/>
          <ac:spMkLst>
            <pc:docMk/>
            <pc:sldMk cId="3990499244" sldId="654"/>
            <ac:spMk id="4" creationId="{F54660AC-90D6-17A7-CFA3-ECFAA37139BB}"/>
          </ac:spMkLst>
        </pc:spChg>
        <pc:spChg chg="add del mod">
          <ac:chgData name="marcello tirrito" userId="3bd1ebe0ea7fed36" providerId="LiveId" clId="{FD9D597B-BC57-47F8-AA1E-02652FE10802}" dt="2022-06-26T20:03:19.487" v="1200" actId="478"/>
          <ac:spMkLst>
            <pc:docMk/>
            <pc:sldMk cId="3990499244" sldId="654"/>
            <ac:spMk id="6" creationId="{9AD09E2A-1977-337D-24BA-EB28C2202FAA}"/>
          </ac:spMkLst>
        </pc:spChg>
        <pc:spChg chg="mod">
          <ac:chgData name="marcello tirrito" userId="3bd1ebe0ea7fed36" providerId="LiveId" clId="{FD9D597B-BC57-47F8-AA1E-02652FE10802}" dt="2022-07-03T18:37:42.935" v="9354" actId="207"/>
          <ac:spMkLst>
            <pc:docMk/>
            <pc:sldMk cId="3990499244" sldId="654"/>
            <ac:spMk id="7" creationId="{C08F5334-743E-6B8C-E9A2-3AA2F8035AE9}"/>
          </ac:spMkLst>
        </pc:spChg>
        <pc:spChg chg="add del mod">
          <ac:chgData name="marcello tirrito" userId="3bd1ebe0ea7fed36" providerId="LiveId" clId="{FD9D597B-BC57-47F8-AA1E-02652FE10802}" dt="2022-06-26T20:03:24.456" v="1203" actId="478"/>
          <ac:spMkLst>
            <pc:docMk/>
            <pc:sldMk cId="3990499244" sldId="654"/>
            <ac:spMk id="9" creationId="{5C1FF927-01BF-CD9A-FD1F-00C3240FB54D}"/>
          </ac:spMkLst>
        </pc:spChg>
        <pc:spChg chg="add del mod">
          <ac:chgData name="marcello tirrito" userId="3bd1ebe0ea7fed36" providerId="LiveId" clId="{FD9D597B-BC57-47F8-AA1E-02652FE10802}" dt="2022-06-26T19:57:00.582" v="1075" actId="478"/>
          <ac:spMkLst>
            <pc:docMk/>
            <pc:sldMk cId="3990499244" sldId="654"/>
            <ac:spMk id="12" creationId="{E01D6950-B789-55C2-D4C9-FB9DB81C4D17}"/>
          </ac:spMkLst>
        </pc:spChg>
        <pc:spChg chg="add del mod">
          <ac:chgData name="marcello tirrito" userId="3bd1ebe0ea7fed36" providerId="LiveId" clId="{FD9D597B-BC57-47F8-AA1E-02652FE10802}" dt="2022-06-26T20:03:22.300" v="1201" actId="478"/>
          <ac:spMkLst>
            <pc:docMk/>
            <pc:sldMk cId="3990499244" sldId="654"/>
            <ac:spMk id="13" creationId="{AC57EF48-2CBD-DE5B-FACD-233493C6BBC8}"/>
          </ac:spMkLst>
        </pc:spChg>
        <pc:spChg chg="add del mod">
          <ac:chgData name="marcello tirrito" userId="3bd1ebe0ea7fed36" providerId="LiveId" clId="{FD9D597B-BC57-47F8-AA1E-02652FE10802}" dt="2022-06-26T20:03:23.472" v="1202" actId="478"/>
          <ac:spMkLst>
            <pc:docMk/>
            <pc:sldMk cId="3990499244" sldId="654"/>
            <ac:spMk id="14" creationId="{96101243-F298-5E80-5C98-93A3BBAFE0E2}"/>
          </ac:spMkLst>
        </pc:spChg>
        <pc:spChg chg="mod">
          <ac:chgData name="marcello tirrito" userId="3bd1ebe0ea7fed36" providerId="LiveId" clId="{FD9D597B-BC57-47F8-AA1E-02652FE10802}" dt="2022-07-03T18:37:46.217" v="9355" actId="207"/>
          <ac:spMkLst>
            <pc:docMk/>
            <pc:sldMk cId="3990499244" sldId="654"/>
            <ac:spMk id="15" creationId="{CBC31798-76DF-A83F-6276-C819FBD02539}"/>
          </ac:spMkLst>
        </pc:spChg>
        <pc:spChg chg="mod">
          <ac:chgData name="marcello tirrito" userId="3bd1ebe0ea7fed36" providerId="LiveId" clId="{FD9D597B-BC57-47F8-AA1E-02652FE10802}" dt="2022-07-03T18:37:28.744" v="9350" actId="207"/>
          <ac:spMkLst>
            <pc:docMk/>
            <pc:sldMk cId="3990499244" sldId="654"/>
            <ac:spMk id="19" creationId="{DC0F40C6-1FB7-1523-D050-CC3CF8848B7D}"/>
          </ac:spMkLst>
        </pc:spChg>
        <pc:spChg chg="mod">
          <ac:chgData name="marcello tirrito" userId="3bd1ebe0ea7fed36" providerId="LiveId" clId="{FD9D597B-BC57-47F8-AA1E-02652FE10802}" dt="2022-07-03T18:37:50.389" v="9356" actId="207"/>
          <ac:spMkLst>
            <pc:docMk/>
            <pc:sldMk cId="3990499244" sldId="654"/>
            <ac:spMk id="20" creationId="{4D42810D-5D2D-AEB5-3B64-68F49CC294C2}"/>
          </ac:spMkLst>
        </pc:spChg>
        <pc:spChg chg="mod">
          <ac:chgData name="marcello tirrito" userId="3bd1ebe0ea7fed36" providerId="LiveId" clId="{FD9D597B-BC57-47F8-AA1E-02652FE10802}" dt="2022-07-03T18:37:32.744" v="9351" actId="207"/>
          <ac:spMkLst>
            <pc:docMk/>
            <pc:sldMk cId="3990499244" sldId="654"/>
            <ac:spMk id="21" creationId="{C603D1BC-A5AB-6DF0-1389-ED79FE56C0B0}"/>
          </ac:spMkLst>
        </pc:spChg>
        <pc:spChg chg="mod">
          <ac:chgData name="marcello tirrito" userId="3bd1ebe0ea7fed36" providerId="LiveId" clId="{FD9D597B-BC57-47F8-AA1E-02652FE10802}" dt="2022-07-03T18:37:35.606" v="9352" actId="207"/>
          <ac:spMkLst>
            <pc:docMk/>
            <pc:sldMk cId="3990499244" sldId="654"/>
            <ac:spMk id="22" creationId="{5D0584C5-F424-3AAE-F876-E0FAA2594807}"/>
          </ac:spMkLst>
        </pc:spChg>
        <pc:spChg chg="del">
          <ac:chgData name="marcello tirrito" userId="3bd1ebe0ea7fed36" providerId="LiveId" clId="{FD9D597B-BC57-47F8-AA1E-02652FE10802}" dt="2022-06-26T19:53:27.182" v="989" actId="478"/>
          <ac:spMkLst>
            <pc:docMk/>
            <pc:sldMk cId="3990499244" sldId="654"/>
            <ac:spMk id="23" creationId="{38471C14-4D8E-A94D-9D02-57FA7034C572}"/>
          </ac:spMkLst>
        </pc:spChg>
        <pc:picChg chg="add mod">
          <ac:chgData name="marcello tirrito" userId="3bd1ebe0ea7fed36" providerId="LiveId" clId="{FD9D597B-BC57-47F8-AA1E-02652FE10802}" dt="2022-07-02T19:12:24.307" v="5354" actId="1076"/>
          <ac:picMkLst>
            <pc:docMk/>
            <pc:sldMk cId="3990499244" sldId="654"/>
            <ac:picMk id="6" creationId="{37C8C00D-EF17-78F6-40E6-4A7A75EA5F79}"/>
          </ac:picMkLst>
        </pc:picChg>
      </pc:sldChg>
      <pc:sldChg chg="del">
        <pc:chgData name="marcello tirrito" userId="3bd1ebe0ea7fed36" providerId="LiveId" clId="{FD9D597B-BC57-47F8-AA1E-02652FE10802}" dt="2022-06-26T19:24:20.761" v="58" actId="47"/>
        <pc:sldMkLst>
          <pc:docMk/>
          <pc:sldMk cId="74384346" sldId="655"/>
        </pc:sldMkLst>
      </pc:sldChg>
      <pc:sldChg chg="addSp delSp modSp add mod">
        <pc:chgData name="marcello tirrito" userId="3bd1ebe0ea7fed36" providerId="LiveId" clId="{FD9D597B-BC57-47F8-AA1E-02652FE10802}" dt="2022-07-03T18:39:08.156" v="9380" actId="207"/>
        <pc:sldMkLst>
          <pc:docMk/>
          <pc:sldMk cId="403396962" sldId="655"/>
        </pc:sldMkLst>
        <pc:spChg chg="mod">
          <ac:chgData name="marcello tirrito" userId="3bd1ebe0ea7fed36" providerId="LiveId" clId="{FD9D597B-BC57-47F8-AA1E-02652FE10802}" dt="2022-06-26T20:33:08.852" v="1879" actId="207"/>
          <ac:spMkLst>
            <pc:docMk/>
            <pc:sldMk cId="403396962" sldId="655"/>
            <ac:spMk id="2" creationId="{43849EC1-F47A-7CCB-D130-5E07510A0CC3}"/>
          </ac:spMkLst>
        </pc:spChg>
        <pc:spChg chg="mod">
          <ac:chgData name="marcello tirrito" userId="3bd1ebe0ea7fed36" providerId="LiveId" clId="{FD9D597B-BC57-47F8-AA1E-02652FE10802}" dt="2022-06-26T21:42:26.404" v="3610" actId="20577"/>
          <ac:spMkLst>
            <pc:docMk/>
            <pc:sldMk cId="403396962" sldId="655"/>
            <ac:spMk id="3" creationId="{60A1C4EE-629D-23A6-3A5B-4C4F72A73F22}"/>
          </ac:spMkLst>
        </pc:spChg>
        <pc:spChg chg="mod">
          <ac:chgData name="marcello tirrito" userId="3bd1ebe0ea7fed36" providerId="LiveId" clId="{FD9D597B-BC57-47F8-AA1E-02652FE10802}" dt="2022-06-26T21:42:31.749" v="3614" actId="20577"/>
          <ac:spMkLst>
            <pc:docMk/>
            <pc:sldMk cId="403396962" sldId="655"/>
            <ac:spMk id="4" creationId="{F54660AC-90D6-17A7-CFA3-ECFAA37139BB}"/>
          </ac:spMkLst>
        </pc:spChg>
        <pc:spChg chg="mod">
          <ac:chgData name="marcello tirrito" userId="3bd1ebe0ea7fed36" providerId="LiveId" clId="{FD9D597B-BC57-47F8-AA1E-02652FE10802}" dt="2022-06-26T21:42:29.201" v="3612" actId="20577"/>
          <ac:spMkLst>
            <pc:docMk/>
            <pc:sldMk cId="403396962" sldId="655"/>
            <ac:spMk id="6" creationId="{9AD09E2A-1977-337D-24BA-EB28C2202FAA}"/>
          </ac:spMkLst>
        </pc:spChg>
        <pc:spChg chg="mod">
          <ac:chgData name="marcello tirrito" userId="3bd1ebe0ea7fed36" providerId="LiveId" clId="{FD9D597B-BC57-47F8-AA1E-02652FE10802}" dt="2022-07-03T18:38:46.371" v="9370" actId="207"/>
          <ac:spMkLst>
            <pc:docMk/>
            <pc:sldMk cId="403396962" sldId="655"/>
            <ac:spMk id="7" creationId="{C08F5334-743E-6B8C-E9A2-3AA2F8035AE9}"/>
          </ac:spMkLst>
        </pc:spChg>
        <pc:spChg chg="mod">
          <ac:chgData name="marcello tirrito" userId="3bd1ebe0ea7fed36" providerId="LiveId" clId="{FD9D597B-BC57-47F8-AA1E-02652FE10802}" dt="2022-06-26T21:42:34.734" v="3616" actId="20577"/>
          <ac:spMkLst>
            <pc:docMk/>
            <pc:sldMk cId="403396962" sldId="655"/>
            <ac:spMk id="9" creationId="{5C1FF927-01BF-CD9A-FD1F-00C3240FB54D}"/>
          </ac:spMkLst>
        </pc:spChg>
        <pc:spChg chg="add del mod ord">
          <ac:chgData name="marcello tirrito" userId="3bd1ebe0ea7fed36" providerId="LiveId" clId="{FD9D597B-BC57-47F8-AA1E-02652FE10802}" dt="2022-06-26T21:45:41.744" v="3640" actId="478"/>
          <ac:spMkLst>
            <pc:docMk/>
            <pc:sldMk cId="403396962" sldId="655"/>
            <ac:spMk id="12" creationId="{B5E00AEF-706B-8F19-DDA6-858D52F762E1}"/>
          </ac:spMkLst>
        </pc:spChg>
        <pc:spChg chg="mod">
          <ac:chgData name="marcello tirrito" userId="3bd1ebe0ea7fed36" providerId="LiveId" clId="{FD9D597B-BC57-47F8-AA1E-02652FE10802}" dt="2022-06-26T21:42:37.656" v="3618" actId="20577"/>
          <ac:spMkLst>
            <pc:docMk/>
            <pc:sldMk cId="403396962" sldId="655"/>
            <ac:spMk id="13" creationId="{AC57EF48-2CBD-DE5B-FACD-233493C6BBC8}"/>
          </ac:spMkLst>
        </pc:spChg>
        <pc:spChg chg="mod">
          <ac:chgData name="marcello tirrito" userId="3bd1ebe0ea7fed36" providerId="LiveId" clId="{FD9D597B-BC57-47F8-AA1E-02652FE10802}" dt="2022-06-26T21:42:40.157" v="3620" actId="20577"/>
          <ac:spMkLst>
            <pc:docMk/>
            <pc:sldMk cId="403396962" sldId="655"/>
            <ac:spMk id="14" creationId="{96101243-F298-5E80-5C98-93A3BBAFE0E2}"/>
          </ac:spMkLst>
        </pc:spChg>
        <pc:spChg chg="mod">
          <ac:chgData name="marcello tirrito" userId="3bd1ebe0ea7fed36" providerId="LiveId" clId="{FD9D597B-BC57-47F8-AA1E-02652FE10802}" dt="2022-07-03T18:38:57.295" v="9376" actId="207"/>
          <ac:spMkLst>
            <pc:docMk/>
            <pc:sldMk cId="403396962" sldId="655"/>
            <ac:spMk id="15" creationId="{CBC31798-76DF-A83F-6276-C819FBD02539}"/>
          </ac:spMkLst>
        </pc:spChg>
        <pc:spChg chg="mod">
          <ac:chgData name="marcello tirrito" userId="3bd1ebe0ea7fed36" providerId="LiveId" clId="{FD9D597B-BC57-47F8-AA1E-02652FE10802}" dt="2022-07-03T18:38:50.262" v="9372" actId="207"/>
          <ac:spMkLst>
            <pc:docMk/>
            <pc:sldMk cId="403396962" sldId="655"/>
            <ac:spMk id="19" creationId="{DC0F40C6-1FB7-1523-D050-CC3CF8848B7D}"/>
          </ac:spMkLst>
        </pc:spChg>
        <pc:spChg chg="mod">
          <ac:chgData name="marcello tirrito" userId="3bd1ebe0ea7fed36" providerId="LiveId" clId="{FD9D597B-BC57-47F8-AA1E-02652FE10802}" dt="2022-07-03T18:39:04.686" v="9378" actId="207"/>
          <ac:spMkLst>
            <pc:docMk/>
            <pc:sldMk cId="403396962" sldId="655"/>
            <ac:spMk id="20" creationId="{4D42810D-5D2D-AEB5-3B64-68F49CC294C2}"/>
          </ac:spMkLst>
        </pc:spChg>
        <pc:spChg chg="mod">
          <ac:chgData name="marcello tirrito" userId="3bd1ebe0ea7fed36" providerId="LiveId" clId="{FD9D597B-BC57-47F8-AA1E-02652FE10802}" dt="2022-07-03T18:38:53.637" v="9374" actId="207"/>
          <ac:spMkLst>
            <pc:docMk/>
            <pc:sldMk cId="403396962" sldId="655"/>
            <ac:spMk id="21" creationId="{C603D1BC-A5AB-6DF0-1389-ED79FE56C0B0}"/>
          </ac:spMkLst>
        </pc:spChg>
        <pc:spChg chg="mod">
          <ac:chgData name="marcello tirrito" userId="3bd1ebe0ea7fed36" providerId="LiveId" clId="{FD9D597B-BC57-47F8-AA1E-02652FE10802}" dt="2022-07-03T18:39:08.156" v="9380" actId="207"/>
          <ac:spMkLst>
            <pc:docMk/>
            <pc:sldMk cId="403396962" sldId="655"/>
            <ac:spMk id="22" creationId="{5D0584C5-F424-3AAE-F876-E0FAA2594807}"/>
          </ac:spMkLst>
        </pc:spChg>
      </pc:sldChg>
      <pc:sldChg chg="del">
        <pc:chgData name="marcello tirrito" userId="3bd1ebe0ea7fed36" providerId="LiveId" clId="{FD9D597B-BC57-47F8-AA1E-02652FE10802}" dt="2022-06-26T19:24:21.042" v="59" actId="47"/>
        <pc:sldMkLst>
          <pc:docMk/>
          <pc:sldMk cId="1260339828" sldId="656"/>
        </pc:sldMkLst>
      </pc:sldChg>
      <pc:sldChg chg="addSp delSp modSp add mod">
        <pc:chgData name="marcello tirrito" userId="3bd1ebe0ea7fed36" providerId="LiveId" clId="{FD9D597B-BC57-47F8-AA1E-02652FE10802}" dt="2022-07-03T18:39:20.751" v="9381" actId="207"/>
        <pc:sldMkLst>
          <pc:docMk/>
          <pc:sldMk cId="2078794106" sldId="656"/>
        </pc:sldMkLst>
        <pc:spChg chg="mod">
          <ac:chgData name="marcello tirrito" userId="3bd1ebe0ea7fed36" providerId="LiveId" clId="{FD9D597B-BC57-47F8-AA1E-02652FE10802}" dt="2022-06-26T20:09:14.365" v="1315" actId="20577"/>
          <ac:spMkLst>
            <pc:docMk/>
            <pc:sldMk cId="2078794106" sldId="656"/>
            <ac:spMk id="2" creationId="{43849EC1-F47A-7CCB-D130-5E07510A0CC3}"/>
          </ac:spMkLst>
        </pc:spChg>
        <pc:spChg chg="del">
          <ac:chgData name="marcello tirrito" userId="3bd1ebe0ea7fed36" providerId="LiveId" clId="{FD9D597B-BC57-47F8-AA1E-02652FE10802}" dt="2022-06-26T20:11:36.542" v="1374" actId="478"/>
          <ac:spMkLst>
            <pc:docMk/>
            <pc:sldMk cId="2078794106" sldId="656"/>
            <ac:spMk id="3" creationId="{60A1C4EE-629D-23A6-3A5B-4C4F72A73F22}"/>
          </ac:spMkLst>
        </pc:spChg>
        <pc:spChg chg="del mod">
          <ac:chgData name="marcello tirrito" userId="3bd1ebe0ea7fed36" providerId="LiveId" clId="{FD9D597B-BC57-47F8-AA1E-02652FE10802}" dt="2022-06-26T20:11:32.773" v="1369" actId="478"/>
          <ac:spMkLst>
            <pc:docMk/>
            <pc:sldMk cId="2078794106" sldId="656"/>
            <ac:spMk id="4" creationId="{F54660AC-90D6-17A7-CFA3-ECFAA37139BB}"/>
          </ac:spMkLst>
        </pc:spChg>
        <pc:spChg chg="mod">
          <ac:chgData name="marcello tirrito" userId="3bd1ebe0ea7fed36" providerId="LiveId" clId="{FD9D597B-BC57-47F8-AA1E-02652FE10802}" dt="2022-06-26T20:17:05.225" v="1565" actId="1076"/>
          <ac:spMkLst>
            <pc:docMk/>
            <pc:sldMk cId="2078794106" sldId="656"/>
            <ac:spMk id="6" creationId="{9AD09E2A-1977-337D-24BA-EB28C2202FAA}"/>
          </ac:spMkLst>
        </pc:spChg>
        <pc:spChg chg="del">
          <ac:chgData name="marcello tirrito" userId="3bd1ebe0ea7fed36" providerId="LiveId" clId="{FD9D597B-BC57-47F8-AA1E-02652FE10802}" dt="2022-06-26T20:11:35.885" v="1373" actId="478"/>
          <ac:spMkLst>
            <pc:docMk/>
            <pc:sldMk cId="2078794106" sldId="656"/>
            <ac:spMk id="7" creationId="{C08F5334-743E-6B8C-E9A2-3AA2F8035AE9}"/>
          </ac:spMkLst>
        </pc:spChg>
        <pc:spChg chg="del">
          <ac:chgData name="marcello tirrito" userId="3bd1ebe0ea7fed36" providerId="LiveId" clId="{FD9D597B-BC57-47F8-AA1E-02652FE10802}" dt="2022-06-26T20:11:42.090" v="1380" actId="478"/>
          <ac:spMkLst>
            <pc:docMk/>
            <pc:sldMk cId="2078794106" sldId="656"/>
            <ac:spMk id="9" creationId="{5C1FF927-01BF-CD9A-FD1F-00C3240FB54D}"/>
          </ac:spMkLst>
        </pc:spChg>
        <pc:spChg chg="del">
          <ac:chgData name="marcello tirrito" userId="3bd1ebe0ea7fed36" providerId="LiveId" clId="{FD9D597B-BC57-47F8-AA1E-02652FE10802}" dt="2022-06-26T20:11:38.730" v="1376" actId="478"/>
          <ac:spMkLst>
            <pc:docMk/>
            <pc:sldMk cId="2078794106" sldId="656"/>
            <ac:spMk id="13" creationId="{AC57EF48-2CBD-DE5B-FACD-233493C6BBC8}"/>
          </ac:spMkLst>
        </pc:spChg>
        <pc:spChg chg="del mod">
          <ac:chgData name="marcello tirrito" userId="3bd1ebe0ea7fed36" providerId="LiveId" clId="{FD9D597B-BC57-47F8-AA1E-02652FE10802}" dt="2022-06-26T20:11:41.355" v="1379" actId="478"/>
          <ac:spMkLst>
            <pc:docMk/>
            <pc:sldMk cId="2078794106" sldId="656"/>
            <ac:spMk id="14" creationId="{96101243-F298-5E80-5C98-93A3BBAFE0E2}"/>
          </ac:spMkLst>
        </pc:spChg>
        <pc:spChg chg="del mod">
          <ac:chgData name="marcello tirrito" userId="3bd1ebe0ea7fed36" providerId="LiveId" clId="{FD9D597B-BC57-47F8-AA1E-02652FE10802}" dt="2022-06-26T20:11:33.727" v="1371" actId="478"/>
          <ac:spMkLst>
            <pc:docMk/>
            <pc:sldMk cId="2078794106" sldId="656"/>
            <ac:spMk id="15" creationId="{CBC31798-76DF-A83F-6276-C819FBD02539}"/>
          </ac:spMkLst>
        </pc:spChg>
        <pc:spChg chg="add del mod">
          <ac:chgData name="marcello tirrito" userId="3bd1ebe0ea7fed36" providerId="LiveId" clId="{FD9D597B-BC57-47F8-AA1E-02652FE10802}" dt="2022-06-26T20:13:10.210" v="1453"/>
          <ac:spMkLst>
            <pc:docMk/>
            <pc:sldMk cId="2078794106" sldId="656"/>
            <ac:spMk id="16" creationId="{FBD59CCF-2159-3377-AC9B-BCC4BD3453C7}"/>
          </ac:spMkLst>
        </pc:spChg>
        <pc:spChg chg="add del mod">
          <ac:chgData name="marcello tirrito" userId="3bd1ebe0ea7fed36" providerId="LiveId" clId="{FD9D597B-BC57-47F8-AA1E-02652FE10802}" dt="2022-06-26T20:13:10.210" v="1455"/>
          <ac:spMkLst>
            <pc:docMk/>
            <pc:sldMk cId="2078794106" sldId="656"/>
            <ac:spMk id="17" creationId="{2BBE6567-5028-CA63-1D7E-B473C6E8009A}"/>
          </ac:spMkLst>
        </pc:spChg>
        <pc:spChg chg="add mod">
          <ac:chgData name="marcello tirrito" userId="3bd1ebe0ea7fed36" providerId="LiveId" clId="{FD9D597B-BC57-47F8-AA1E-02652FE10802}" dt="2022-07-02T19:55:26.145" v="6250" actId="1076"/>
          <ac:spMkLst>
            <pc:docMk/>
            <pc:sldMk cId="2078794106" sldId="656"/>
            <ac:spMk id="18" creationId="{716D061C-2CE4-37E8-E1F4-62B2BEBAF4BB}"/>
          </ac:spMkLst>
        </pc:spChg>
        <pc:spChg chg="del">
          <ac:chgData name="marcello tirrito" userId="3bd1ebe0ea7fed36" providerId="LiveId" clId="{FD9D597B-BC57-47F8-AA1E-02652FE10802}" dt="2022-06-26T20:11:34.648" v="1372" actId="478"/>
          <ac:spMkLst>
            <pc:docMk/>
            <pc:sldMk cId="2078794106" sldId="656"/>
            <ac:spMk id="19" creationId="{DC0F40C6-1FB7-1523-D050-CC3CF8848B7D}"/>
          </ac:spMkLst>
        </pc:spChg>
        <pc:spChg chg="del">
          <ac:chgData name="marcello tirrito" userId="3bd1ebe0ea7fed36" providerId="LiveId" clId="{FD9D597B-BC57-47F8-AA1E-02652FE10802}" dt="2022-06-26T20:11:37.620" v="1375" actId="478"/>
          <ac:spMkLst>
            <pc:docMk/>
            <pc:sldMk cId="2078794106" sldId="656"/>
            <ac:spMk id="20" creationId="{4D42810D-5D2D-AEB5-3B64-68F49CC294C2}"/>
          </ac:spMkLst>
        </pc:spChg>
        <pc:spChg chg="mod">
          <ac:chgData name="marcello tirrito" userId="3bd1ebe0ea7fed36" providerId="LiveId" clId="{FD9D597B-BC57-47F8-AA1E-02652FE10802}" dt="2022-07-03T18:39:20.751" v="9381" actId="207"/>
          <ac:spMkLst>
            <pc:docMk/>
            <pc:sldMk cId="2078794106" sldId="656"/>
            <ac:spMk id="21" creationId="{C603D1BC-A5AB-6DF0-1389-ED79FE56C0B0}"/>
          </ac:spMkLst>
        </pc:spChg>
        <pc:spChg chg="del">
          <ac:chgData name="marcello tirrito" userId="3bd1ebe0ea7fed36" providerId="LiveId" clId="{FD9D597B-BC57-47F8-AA1E-02652FE10802}" dt="2022-06-26T20:11:39.511" v="1377" actId="478"/>
          <ac:spMkLst>
            <pc:docMk/>
            <pc:sldMk cId="2078794106" sldId="656"/>
            <ac:spMk id="22" creationId="{5D0584C5-F424-3AAE-F876-E0FAA2594807}"/>
          </ac:spMkLst>
        </pc:spChg>
        <pc:spChg chg="add mod">
          <ac:chgData name="marcello tirrito" userId="3bd1ebe0ea7fed36" providerId="LiveId" clId="{FD9D597B-BC57-47F8-AA1E-02652FE10802}" dt="2022-06-26T20:15:34.767" v="1544" actId="1076"/>
          <ac:spMkLst>
            <pc:docMk/>
            <pc:sldMk cId="2078794106" sldId="656"/>
            <ac:spMk id="23" creationId="{746F2FCE-0D81-A654-1AA7-7AB9A95B2E65}"/>
          </ac:spMkLst>
        </pc:spChg>
        <pc:spChg chg="add mod">
          <ac:chgData name="marcello tirrito" userId="3bd1ebe0ea7fed36" providerId="LiveId" clId="{FD9D597B-BC57-47F8-AA1E-02652FE10802}" dt="2022-06-26T20:17:01.506" v="1563" actId="1076"/>
          <ac:spMkLst>
            <pc:docMk/>
            <pc:sldMk cId="2078794106" sldId="656"/>
            <ac:spMk id="24" creationId="{B3B4E2F7-442D-3A31-A420-EC14690222DD}"/>
          </ac:spMkLst>
        </pc:spChg>
        <pc:spChg chg="add mod">
          <ac:chgData name="marcello tirrito" userId="3bd1ebe0ea7fed36" providerId="LiveId" clId="{FD9D597B-BC57-47F8-AA1E-02652FE10802}" dt="2022-07-02T19:55:59.951" v="6266" actId="1076"/>
          <ac:spMkLst>
            <pc:docMk/>
            <pc:sldMk cId="2078794106" sldId="656"/>
            <ac:spMk id="25" creationId="{37DFAFB9-F4B7-7BAF-AB00-5E2E776FDEF8}"/>
          </ac:spMkLst>
        </pc:spChg>
        <pc:spChg chg="add del mod ord">
          <ac:chgData name="marcello tirrito" userId="3bd1ebe0ea7fed36" providerId="LiveId" clId="{FD9D597B-BC57-47F8-AA1E-02652FE10802}" dt="2022-06-26T20:17:26.918" v="1569" actId="478"/>
          <ac:spMkLst>
            <pc:docMk/>
            <pc:sldMk cId="2078794106" sldId="656"/>
            <ac:spMk id="26" creationId="{8E8028F8-99EE-30D4-08D4-049FC1B08E45}"/>
          </ac:spMkLst>
        </pc:spChg>
        <pc:picChg chg="add del mod">
          <ac:chgData name="marcello tirrito" userId="3bd1ebe0ea7fed36" providerId="LiveId" clId="{FD9D597B-BC57-47F8-AA1E-02652FE10802}" dt="2022-06-26T20:12:40.668" v="1430" actId="478"/>
          <ac:picMkLst>
            <pc:docMk/>
            <pc:sldMk cId="2078794106" sldId="656"/>
            <ac:picMk id="12" creationId="{59F45DCA-7D82-51CC-F99C-EBA9C176776B}"/>
          </ac:picMkLst>
        </pc:picChg>
        <pc:picChg chg="add del mod">
          <ac:chgData name="marcello tirrito" userId="3bd1ebe0ea7fed36" providerId="LiveId" clId="{FD9D597B-BC57-47F8-AA1E-02652FE10802}" dt="2022-06-26T20:19:37.689" v="1597" actId="478"/>
          <ac:picMkLst>
            <pc:docMk/>
            <pc:sldMk cId="2078794106" sldId="656"/>
            <ac:picMk id="29" creationId="{EA1A3E3B-262C-350C-1F75-AF5D79D5FAAD}"/>
          </ac:picMkLst>
        </pc:picChg>
        <pc:picChg chg="add del mod">
          <ac:chgData name="marcello tirrito" userId="3bd1ebe0ea7fed36" providerId="LiveId" clId="{FD9D597B-BC57-47F8-AA1E-02652FE10802}" dt="2022-06-26T20:19:36.768" v="1596" actId="478"/>
          <ac:picMkLst>
            <pc:docMk/>
            <pc:sldMk cId="2078794106" sldId="656"/>
            <ac:picMk id="30" creationId="{2287DB60-56CC-6ABB-5871-B3F6AC04D98A}"/>
          </ac:picMkLst>
        </pc:picChg>
        <pc:picChg chg="add del mod">
          <ac:chgData name="marcello tirrito" userId="3bd1ebe0ea7fed36" providerId="LiveId" clId="{FD9D597B-BC57-47F8-AA1E-02652FE10802}" dt="2022-06-26T20:19:17.088" v="1592" actId="478"/>
          <ac:picMkLst>
            <pc:docMk/>
            <pc:sldMk cId="2078794106" sldId="656"/>
            <ac:picMk id="31" creationId="{1AD89AEA-55C2-D22D-8E39-DAF6E9CF12C7}"/>
          </ac:picMkLst>
        </pc:picChg>
        <pc:cxnChg chg="add mod">
          <ac:chgData name="marcello tirrito" userId="3bd1ebe0ea7fed36" providerId="LiveId" clId="{FD9D597B-BC57-47F8-AA1E-02652FE10802}" dt="2022-07-02T19:55:34.617" v="6254" actId="1076"/>
          <ac:cxnSpMkLst>
            <pc:docMk/>
            <pc:sldMk cId="2078794106" sldId="656"/>
            <ac:cxnSpMk id="22" creationId="{1464B966-3508-2D4D-02CA-51C56A6E18F6}"/>
          </ac:cxnSpMkLst>
        </pc:cxnChg>
        <pc:cxnChg chg="add mod">
          <ac:chgData name="marcello tirrito" userId="3bd1ebe0ea7fed36" providerId="LiveId" clId="{FD9D597B-BC57-47F8-AA1E-02652FE10802}" dt="2022-07-02T19:55:55.059" v="6263" actId="1076"/>
          <ac:cxnSpMkLst>
            <pc:docMk/>
            <pc:sldMk cId="2078794106" sldId="656"/>
            <ac:cxnSpMk id="28" creationId="{387F402F-294A-7512-8A91-69A2F47E1806}"/>
          </ac:cxnSpMkLst>
        </pc:cxnChg>
        <pc:cxnChg chg="add mod">
          <ac:chgData name="marcello tirrito" userId="3bd1ebe0ea7fed36" providerId="LiveId" clId="{FD9D597B-BC57-47F8-AA1E-02652FE10802}" dt="2022-07-02T19:56:15.376" v="6270" actId="1076"/>
          <ac:cxnSpMkLst>
            <pc:docMk/>
            <pc:sldMk cId="2078794106" sldId="656"/>
            <ac:cxnSpMk id="1029" creationId="{367AA3CB-AB20-CD0B-BC8A-18490F5BC800}"/>
          </ac:cxnSpMkLst>
        </pc:cxnChg>
        <pc:cxnChg chg="add mod">
          <ac:chgData name="marcello tirrito" userId="3bd1ebe0ea7fed36" providerId="LiveId" clId="{FD9D597B-BC57-47F8-AA1E-02652FE10802}" dt="2022-07-02T19:55:42.994" v="6258" actId="14100"/>
          <ac:cxnSpMkLst>
            <pc:docMk/>
            <pc:sldMk cId="2078794106" sldId="656"/>
            <ac:cxnSpMk id="1032" creationId="{7E22DCFB-4A34-01C4-4B6A-7A0823365C78}"/>
          </ac:cxnSpMkLst>
        </pc:cxnChg>
        <pc:cxnChg chg="add mod">
          <ac:chgData name="marcello tirrito" userId="3bd1ebe0ea7fed36" providerId="LiveId" clId="{FD9D597B-BC57-47F8-AA1E-02652FE10802}" dt="2022-07-02T19:56:13.813" v="6269" actId="1076"/>
          <ac:cxnSpMkLst>
            <pc:docMk/>
            <pc:sldMk cId="2078794106" sldId="656"/>
            <ac:cxnSpMk id="1035" creationId="{8CB016F7-95F4-D1B1-F66C-1504B91C2AB7}"/>
          </ac:cxnSpMkLst>
        </pc:cxnChg>
        <pc:cxnChg chg="add del mod">
          <ac:chgData name="marcello tirrito" userId="3bd1ebe0ea7fed36" providerId="LiveId" clId="{FD9D597B-BC57-47F8-AA1E-02652FE10802}" dt="2022-07-02T19:55:27.302" v="6251" actId="478"/>
          <ac:cxnSpMkLst>
            <pc:docMk/>
            <pc:sldMk cId="2078794106" sldId="656"/>
            <ac:cxnSpMk id="1037" creationId="{04650A9F-3EE0-1F0C-AD12-A304788710B2}"/>
          </ac:cxnSpMkLst>
        </pc:cxnChg>
      </pc:sldChg>
      <pc:sldChg chg="addSp delSp modSp add mod">
        <pc:chgData name="marcello tirrito" userId="3bd1ebe0ea7fed36" providerId="LiveId" clId="{FD9D597B-BC57-47F8-AA1E-02652FE10802}" dt="2022-07-04T09:47:12.869" v="11449" actId="113"/>
        <pc:sldMkLst>
          <pc:docMk/>
          <pc:sldMk cId="1895316631" sldId="657"/>
        </pc:sldMkLst>
        <pc:spChg chg="mod">
          <ac:chgData name="marcello tirrito" userId="3bd1ebe0ea7fed36" providerId="LiveId" clId="{FD9D597B-BC57-47F8-AA1E-02652FE10802}" dt="2022-06-26T20:30:33.550" v="1831" actId="207"/>
          <ac:spMkLst>
            <pc:docMk/>
            <pc:sldMk cId="1895316631" sldId="657"/>
            <ac:spMk id="2" creationId="{43849EC1-F47A-7CCB-D130-5E07510A0CC3}"/>
          </ac:spMkLst>
        </pc:spChg>
        <pc:spChg chg="mod">
          <ac:chgData name="marcello tirrito" userId="3bd1ebe0ea7fed36" providerId="LiveId" clId="{FD9D597B-BC57-47F8-AA1E-02652FE10802}" dt="2022-06-26T20:32:09.449" v="1870" actId="1076"/>
          <ac:spMkLst>
            <pc:docMk/>
            <pc:sldMk cId="1895316631" sldId="657"/>
            <ac:spMk id="6" creationId="{9AD09E2A-1977-337D-24BA-EB28C2202FAA}"/>
          </ac:spMkLst>
        </pc:spChg>
        <pc:spChg chg="add mod">
          <ac:chgData name="marcello tirrito" userId="3bd1ebe0ea7fed36" providerId="LiveId" clId="{FD9D597B-BC57-47F8-AA1E-02652FE10802}" dt="2022-06-26T20:31:29.797" v="1862" actId="1076"/>
          <ac:spMkLst>
            <pc:docMk/>
            <pc:sldMk cId="1895316631" sldId="657"/>
            <ac:spMk id="16" creationId="{DE840851-AAA6-8E69-DC81-61FAADDA6A5A}"/>
          </ac:spMkLst>
        </pc:spChg>
        <pc:spChg chg="add mod">
          <ac:chgData name="marcello tirrito" userId="3bd1ebe0ea7fed36" providerId="LiveId" clId="{FD9D597B-BC57-47F8-AA1E-02652FE10802}" dt="2022-06-26T20:31:46.788" v="1867" actId="207"/>
          <ac:spMkLst>
            <pc:docMk/>
            <pc:sldMk cId="1895316631" sldId="657"/>
            <ac:spMk id="17" creationId="{3E453A1F-12FF-1FE5-741F-3DD6F40BC632}"/>
          </ac:spMkLst>
        </pc:spChg>
        <pc:spChg chg="mod">
          <ac:chgData name="marcello tirrito" userId="3bd1ebe0ea7fed36" providerId="LiveId" clId="{FD9D597B-BC57-47F8-AA1E-02652FE10802}" dt="2022-06-26T20:32:06.167" v="1869" actId="1076"/>
          <ac:spMkLst>
            <pc:docMk/>
            <pc:sldMk cId="1895316631" sldId="657"/>
            <ac:spMk id="18" creationId="{716D061C-2CE4-37E8-E1F4-62B2BEBAF4BB}"/>
          </ac:spMkLst>
        </pc:spChg>
        <pc:spChg chg="mod">
          <ac:chgData name="marcello tirrito" userId="3bd1ebe0ea7fed36" providerId="LiveId" clId="{FD9D597B-BC57-47F8-AA1E-02652FE10802}" dt="2022-07-04T09:47:12.869" v="11449" actId="113"/>
          <ac:spMkLst>
            <pc:docMk/>
            <pc:sldMk cId="1895316631" sldId="657"/>
            <ac:spMk id="21" creationId="{C603D1BC-A5AB-6DF0-1389-ED79FE56C0B0}"/>
          </ac:spMkLst>
        </pc:spChg>
        <pc:spChg chg="add mod">
          <ac:chgData name="marcello tirrito" userId="3bd1ebe0ea7fed36" providerId="LiveId" clId="{FD9D597B-BC57-47F8-AA1E-02652FE10802}" dt="2022-06-26T20:28:18.549" v="1783" actId="1076"/>
          <ac:spMkLst>
            <pc:docMk/>
            <pc:sldMk cId="1895316631" sldId="657"/>
            <ac:spMk id="22" creationId="{C7E8CF1B-4E72-1D50-7848-E50DAB1F3CC5}"/>
          </ac:spMkLst>
        </pc:spChg>
        <pc:spChg chg="del">
          <ac:chgData name="marcello tirrito" userId="3bd1ebe0ea7fed36" providerId="LiveId" clId="{FD9D597B-BC57-47F8-AA1E-02652FE10802}" dt="2022-06-26T20:24:20.041" v="1688" actId="478"/>
          <ac:spMkLst>
            <pc:docMk/>
            <pc:sldMk cId="1895316631" sldId="657"/>
            <ac:spMk id="23" creationId="{746F2FCE-0D81-A654-1AA7-7AB9A95B2E65}"/>
          </ac:spMkLst>
        </pc:spChg>
        <pc:spChg chg="mod">
          <ac:chgData name="marcello tirrito" userId="3bd1ebe0ea7fed36" providerId="LiveId" clId="{FD9D597B-BC57-47F8-AA1E-02652FE10802}" dt="2022-07-03T18:39:58.760" v="9389" actId="20577"/>
          <ac:spMkLst>
            <pc:docMk/>
            <pc:sldMk cId="1895316631" sldId="657"/>
            <ac:spMk id="24" creationId="{B3B4E2F7-442D-3A31-A420-EC14690222DD}"/>
          </ac:spMkLst>
        </pc:spChg>
        <pc:spChg chg="mod">
          <ac:chgData name="marcello tirrito" userId="3bd1ebe0ea7fed36" providerId="LiveId" clId="{FD9D597B-BC57-47F8-AA1E-02652FE10802}" dt="2022-06-26T20:29:00.747" v="1810" actId="1076"/>
          <ac:spMkLst>
            <pc:docMk/>
            <pc:sldMk cId="1895316631" sldId="657"/>
            <ac:spMk id="25" creationId="{37DFAFB9-F4B7-7BAF-AB00-5E2E776FDEF8}"/>
          </ac:spMkLst>
        </pc:spChg>
        <pc:picChg chg="add mod">
          <ac:chgData name="marcello tirrito" userId="3bd1ebe0ea7fed36" providerId="LiveId" clId="{FD9D597B-BC57-47F8-AA1E-02652FE10802}" dt="2022-06-26T20:27:44.384" v="1774" actId="1076"/>
          <ac:picMkLst>
            <pc:docMk/>
            <pc:sldMk cId="1895316631" sldId="657"/>
            <ac:picMk id="14" creationId="{C84C8279-EA56-F8D3-0DAE-A4DA32CAF48A}"/>
          </ac:picMkLst>
        </pc:picChg>
        <pc:picChg chg="add mod">
          <ac:chgData name="marcello tirrito" userId="3bd1ebe0ea7fed36" providerId="LiveId" clId="{FD9D597B-BC57-47F8-AA1E-02652FE10802}" dt="2022-06-26T20:27:49.572" v="1776" actId="1076"/>
          <ac:picMkLst>
            <pc:docMk/>
            <pc:sldMk cId="1895316631" sldId="657"/>
            <ac:picMk id="15" creationId="{781EBDB5-1543-1E54-D3B8-21A51C31FB32}"/>
          </ac:picMkLst>
        </pc:picChg>
        <pc:cxnChg chg="add">
          <ac:chgData name="marcello tirrito" userId="3bd1ebe0ea7fed36" providerId="LiveId" clId="{FD9D597B-BC57-47F8-AA1E-02652FE10802}" dt="2022-06-26T20:27:19.706" v="1770" actId="11529"/>
          <ac:cxnSpMkLst>
            <pc:docMk/>
            <pc:sldMk cId="1895316631" sldId="657"/>
            <ac:cxnSpMk id="7" creationId="{B053BE81-6BAE-8AD6-BBA7-9A88AB3922B7}"/>
          </ac:cxnSpMkLst>
        </pc:cxnChg>
        <pc:cxnChg chg="add del mod">
          <ac:chgData name="marcello tirrito" userId="3bd1ebe0ea7fed36" providerId="LiveId" clId="{FD9D597B-BC57-47F8-AA1E-02652FE10802}" dt="2022-06-26T20:27:33.475" v="1772" actId="478"/>
          <ac:cxnSpMkLst>
            <pc:docMk/>
            <pc:sldMk cId="1895316631" sldId="657"/>
            <ac:cxnSpMk id="12" creationId="{A6A55312-0830-EA01-457E-43D5FF27DDAF}"/>
          </ac:cxnSpMkLst>
        </pc:cxnChg>
        <pc:cxnChg chg="add mod">
          <ac:chgData name="marcello tirrito" userId="3bd1ebe0ea7fed36" providerId="LiveId" clId="{FD9D597B-BC57-47F8-AA1E-02652FE10802}" dt="2022-07-02T19:56:45.730" v="6275" actId="1076"/>
          <ac:cxnSpMkLst>
            <pc:docMk/>
            <pc:sldMk cId="1895316631" sldId="657"/>
            <ac:cxnSpMk id="23" creationId="{ACBD36EE-AF9E-699F-3D6C-83D300F0365F}"/>
          </ac:cxnSpMkLst>
        </pc:cxnChg>
        <pc:cxnChg chg="add del">
          <ac:chgData name="marcello tirrito" userId="3bd1ebe0ea7fed36" providerId="LiveId" clId="{FD9D597B-BC57-47F8-AA1E-02652FE10802}" dt="2022-06-26T20:32:26.377" v="1874" actId="478"/>
          <ac:cxnSpMkLst>
            <pc:docMk/>
            <pc:sldMk cId="1895316631" sldId="657"/>
            <ac:cxnSpMk id="26" creationId="{8630C286-E9BE-013A-23DA-47E89AA718D9}"/>
          </ac:cxnSpMkLst>
        </pc:cxnChg>
        <pc:cxnChg chg="del">
          <ac:chgData name="marcello tirrito" userId="3bd1ebe0ea7fed36" providerId="LiveId" clId="{FD9D597B-BC57-47F8-AA1E-02652FE10802}" dt="2022-06-26T20:24:22.479" v="1690" actId="478"/>
          <ac:cxnSpMkLst>
            <pc:docMk/>
            <pc:sldMk cId="1895316631" sldId="657"/>
            <ac:cxnSpMk id="28" creationId="{387F402F-294A-7512-8A91-69A2F47E1806}"/>
          </ac:cxnSpMkLst>
        </pc:cxnChg>
        <pc:cxnChg chg="add mod">
          <ac:chgData name="marcello tirrito" userId="3bd1ebe0ea7fed36" providerId="LiveId" clId="{FD9D597B-BC57-47F8-AA1E-02652FE10802}" dt="2022-06-26T20:32:37.630" v="1876" actId="1582"/>
          <ac:cxnSpMkLst>
            <pc:docMk/>
            <pc:sldMk cId="1895316631" sldId="657"/>
            <ac:cxnSpMk id="29" creationId="{92811AD2-47E6-1D90-4BA8-795CDD6D56F1}"/>
          </ac:cxnSpMkLst>
        </pc:cxnChg>
        <pc:cxnChg chg="del">
          <ac:chgData name="marcello tirrito" userId="3bd1ebe0ea7fed36" providerId="LiveId" clId="{FD9D597B-BC57-47F8-AA1E-02652FE10802}" dt="2022-06-26T20:24:21.213" v="1689" actId="478"/>
          <ac:cxnSpMkLst>
            <pc:docMk/>
            <pc:sldMk cId="1895316631" sldId="657"/>
            <ac:cxnSpMk id="1029" creationId="{367AA3CB-AB20-CD0B-BC8A-18490F5BC800}"/>
          </ac:cxnSpMkLst>
        </pc:cxnChg>
        <pc:cxnChg chg="del mod">
          <ac:chgData name="marcello tirrito" userId="3bd1ebe0ea7fed36" providerId="LiveId" clId="{FD9D597B-BC57-47F8-AA1E-02652FE10802}" dt="2022-07-02T19:56:36.041" v="6272" actId="478"/>
          <ac:cxnSpMkLst>
            <pc:docMk/>
            <pc:sldMk cId="1895316631" sldId="657"/>
            <ac:cxnSpMk id="1032" creationId="{7E22DCFB-4A34-01C4-4B6A-7A0823365C78}"/>
          </ac:cxnSpMkLst>
        </pc:cxnChg>
        <pc:cxnChg chg="del">
          <ac:chgData name="marcello tirrito" userId="3bd1ebe0ea7fed36" providerId="LiveId" clId="{FD9D597B-BC57-47F8-AA1E-02652FE10802}" dt="2022-06-26T20:24:19.150" v="1687" actId="478"/>
          <ac:cxnSpMkLst>
            <pc:docMk/>
            <pc:sldMk cId="1895316631" sldId="657"/>
            <ac:cxnSpMk id="1035" creationId="{8CB016F7-95F4-D1B1-F66C-1504B91C2AB7}"/>
          </ac:cxnSpMkLst>
        </pc:cxnChg>
        <pc:cxnChg chg="del">
          <ac:chgData name="marcello tirrito" userId="3bd1ebe0ea7fed36" providerId="LiveId" clId="{FD9D597B-BC57-47F8-AA1E-02652FE10802}" dt="2022-06-26T20:24:23.495" v="1691" actId="478"/>
          <ac:cxnSpMkLst>
            <pc:docMk/>
            <pc:sldMk cId="1895316631" sldId="657"/>
            <ac:cxnSpMk id="1037" creationId="{04650A9F-3EE0-1F0C-AD12-A304788710B2}"/>
          </ac:cxnSpMkLst>
        </pc:cxnChg>
      </pc:sldChg>
      <pc:sldChg chg="del">
        <pc:chgData name="marcello tirrito" userId="3bd1ebe0ea7fed36" providerId="LiveId" clId="{FD9D597B-BC57-47F8-AA1E-02652FE10802}" dt="2022-06-26T19:24:21.324" v="60" actId="47"/>
        <pc:sldMkLst>
          <pc:docMk/>
          <pc:sldMk cId="2185642398" sldId="657"/>
        </pc:sldMkLst>
      </pc:sldChg>
      <pc:sldChg chg="addSp delSp modSp add mod">
        <pc:chgData name="marcello tirrito" userId="3bd1ebe0ea7fed36" providerId="LiveId" clId="{FD9D597B-BC57-47F8-AA1E-02652FE10802}" dt="2022-07-03T18:40:19.576" v="9391" actId="113"/>
        <pc:sldMkLst>
          <pc:docMk/>
          <pc:sldMk cId="1808241023" sldId="658"/>
        </pc:sldMkLst>
        <pc:spChg chg="mod">
          <ac:chgData name="marcello tirrito" userId="3bd1ebe0ea7fed36" providerId="LiveId" clId="{FD9D597B-BC57-47F8-AA1E-02652FE10802}" dt="2022-06-26T20:33:48.618" v="1917" actId="20577"/>
          <ac:spMkLst>
            <pc:docMk/>
            <pc:sldMk cId="1808241023" sldId="658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2T06:51:33.465" v="3960" actId="14100"/>
          <ac:spMkLst>
            <pc:docMk/>
            <pc:sldMk cId="1808241023" sldId="658"/>
            <ac:spMk id="4" creationId="{E59DC185-5429-9FCE-6A06-67B94FF774AC}"/>
          </ac:spMkLst>
        </pc:spChg>
        <pc:spChg chg="mod">
          <ac:chgData name="marcello tirrito" userId="3bd1ebe0ea7fed36" providerId="LiveId" clId="{FD9D597B-BC57-47F8-AA1E-02652FE10802}" dt="2022-06-26T20:36:09.171" v="1959" actId="1076"/>
          <ac:spMkLst>
            <pc:docMk/>
            <pc:sldMk cId="1808241023" sldId="658"/>
            <ac:spMk id="6" creationId="{9AD09E2A-1977-337D-24BA-EB28C2202FAA}"/>
          </ac:spMkLst>
        </pc:spChg>
        <pc:spChg chg="del">
          <ac:chgData name="marcello tirrito" userId="3bd1ebe0ea7fed36" providerId="LiveId" clId="{FD9D597B-BC57-47F8-AA1E-02652FE10802}" dt="2022-06-26T20:34:36.847" v="1927" actId="478"/>
          <ac:spMkLst>
            <pc:docMk/>
            <pc:sldMk cId="1808241023" sldId="658"/>
            <ac:spMk id="16" creationId="{DE840851-AAA6-8E69-DC81-61FAADDA6A5A}"/>
          </ac:spMkLst>
        </pc:spChg>
        <pc:spChg chg="mod">
          <ac:chgData name="marcello tirrito" userId="3bd1ebe0ea7fed36" providerId="LiveId" clId="{FD9D597B-BC57-47F8-AA1E-02652FE10802}" dt="2022-07-02T06:51:41.624" v="3963" actId="14100"/>
          <ac:spMkLst>
            <pc:docMk/>
            <pc:sldMk cId="1808241023" sldId="658"/>
            <ac:spMk id="17" creationId="{3E453A1F-12FF-1FE5-741F-3DD6F40BC632}"/>
          </ac:spMkLst>
        </pc:spChg>
        <pc:spChg chg="del mod">
          <ac:chgData name="marcello tirrito" userId="3bd1ebe0ea7fed36" providerId="LiveId" clId="{FD9D597B-BC57-47F8-AA1E-02652FE10802}" dt="2022-06-26T20:35:47.852" v="1946" actId="478"/>
          <ac:spMkLst>
            <pc:docMk/>
            <pc:sldMk cId="1808241023" sldId="658"/>
            <ac:spMk id="18" creationId="{716D061C-2CE4-37E8-E1F4-62B2BEBAF4BB}"/>
          </ac:spMkLst>
        </pc:spChg>
        <pc:spChg chg="mod">
          <ac:chgData name="marcello tirrito" userId="3bd1ebe0ea7fed36" providerId="LiveId" clId="{FD9D597B-BC57-47F8-AA1E-02652FE10802}" dt="2022-07-03T18:40:19.576" v="9391" actId="113"/>
          <ac:spMkLst>
            <pc:docMk/>
            <pc:sldMk cId="1808241023" sldId="658"/>
            <ac:spMk id="21" creationId="{C603D1BC-A5AB-6DF0-1389-ED79FE56C0B0}"/>
          </ac:spMkLst>
        </pc:spChg>
        <pc:spChg chg="del">
          <ac:chgData name="marcello tirrito" userId="3bd1ebe0ea7fed36" providerId="LiveId" clId="{FD9D597B-BC57-47F8-AA1E-02652FE10802}" dt="2022-06-26T20:34:34.238" v="1925" actId="478"/>
          <ac:spMkLst>
            <pc:docMk/>
            <pc:sldMk cId="1808241023" sldId="658"/>
            <ac:spMk id="22" creationId="{C7E8CF1B-4E72-1D50-7848-E50DAB1F3CC5}"/>
          </ac:spMkLst>
        </pc:spChg>
        <pc:spChg chg="del">
          <ac:chgData name="marcello tirrito" userId="3bd1ebe0ea7fed36" providerId="LiveId" clId="{FD9D597B-BC57-47F8-AA1E-02652FE10802}" dt="2022-06-26T20:34:30.861" v="1920" actId="478"/>
          <ac:spMkLst>
            <pc:docMk/>
            <pc:sldMk cId="1808241023" sldId="658"/>
            <ac:spMk id="24" creationId="{B3B4E2F7-442D-3A31-A420-EC14690222DD}"/>
          </ac:spMkLst>
        </pc:spChg>
        <pc:spChg chg="del">
          <ac:chgData name="marcello tirrito" userId="3bd1ebe0ea7fed36" providerId="LiveId" clId="{FD9D597B-BC57-47F8-AA1E-02652FE10802}" dt="2022-06-26T20:34:35.488" v="1926" actId="478"/>
          <ac:spMkLst>
            <pc:docMk/>
            <pc:sldMk cId="1808241023" sldId="658"/>
            <ac:spMk id="25" creationId="{37DFAFB9-F4B7-7BAF-AB00-5E2E776FDEF8}"/>
          </ac:spMkLst>
        </pc:spChg>
        <pc:picChg chg="add mod">
          <ac:chgData name="marcello tirrito" userId="3bd1ebe0ea7fed36" providerId="LiveId" clId="{FD9D597B-BC57-47F8-AA1E-02652FE10802}" dt="2022-06-26T20:38:03.951" v="1977" actId="1076"/>
          <ac:picMkLst>
            <pc:docMk/>
            <pc:sldMk cId="1808241023" sldId="658"/>
            <ac:picMk id="3" creationId="{655573A6-356F-C7AA-6503-44B0968414E9}"/>
          </ac:picMkLst>
        </pc:picChg>
        <pc:picChg chg="add mod">
          <ac:chgData name="marcello tirrito" userId="3bd1ebe0ea7fed36" providerId="LiveId" clId="{FD9D597B-BC57-47F8-AA1E-02652FE10802}" dt="2022-07-02T17:43:33.440" v="5206" actId="1076"/>
          <ac:picMkLst>
            <pc:docMk/>
            <pc:sldMk cId="1808241023" sldId="658"/>
            <ac:picMk id="7" creationId="{CE9D2CF2-7E68-271F-3593-68CD102D3AA2}"/>
          </ac:picMkLst>
        </pc:picChg>
        <pc:picChg chg="del mod">
          <ac:chgData name="marcello tirrito" userId="3bd1ebe0ea7fed36" providerId="LiveId" clId="{FD9D597B-BC57-47F8-AA1E-02652FE10802}" dt="2022-06-26T20:34:32.456" v="1923" actId="478"/>
          <ac:picMkLst>
            <pc:docMk/>
            <pc:sldMk cId="1808241023" sldId="658"/>
            <ac:picMk id="14" creationId="{C84C8279-EA56-F8D3-0DAE-A4DA32CAF48A}"/>
          </ac:picMkLst>
        </pc:picChg>
        <pc:picChg chg="del">
          <ac:chgData name="marcello tirrito" userId="3bd1ebe0ea7fed36" providerId="LiveId" clId="{FD9D597B-BC57-47F8-AA1E-02652FE10802}" dt="2022-06-26T20:34:33.051" v="1924" actId="478"/>
          <ac:picMkLst>
            <pc:docMk/>
            <pc:sldMk cId="1808241023" sldId="658"/>
            <ac:picMk id="15" creationId="{781EBDB5-1543-1E54-D3B8-21A51C31FB32}"/>
          </ac:picMkLst>
        </pc:picChg>
        <pc:cxnChg chg="del">
          <ac:chgData name="marcello tirrito" userId="3bd1ebe0ea7fed36" providerId="LiveId" clId="{FD9D597B-BC57-47F8-AA1E-02652FE10802}" dt="2022-06-26T20:34:31.706" v="1921" actId="478"/>
          <ac:cxnSpMkLst>
            <pc:docMk/>
            <pc:sldMk cId="1808241023" sldId="658"/>
            <ac:cxnSpMk id="7" creationId="{B053BE81-6BAE-8AD6-BBA7-9A88AB3922B7}"/>
          </ac:cxnSpMkLst>
        </pc:cxnChg>
        <pc:cxnChg chg="del mod">
          <ac:chgData name="marcello tirrito" userId="3bd1ebe0ea7fed36" providerId="LiveId" clId="{FD9D597B-BC57-47F8-AA1E-02652FE10802}" dt="2022-06-26T20:36:10.545" v="1960" actId="478"/>
          <ac:cxnSpMkLst>
            <pc:docMk/>
            <pc:sldMk cId="1808241023" sldId="658"/>
            <ac:cxnSpMk id="29" creationId="{92811AD2-47E6-1D90-4BA8-795CDD6D56F1}"/>
          </ac:cxnSpMkLst>
        </pc:cxnChg>
        <pc:cxnChg chg="del">
          <ac:chgData name="marcello tirrito" userId="3bd1ebe0ea7fed36" providerId="LiveId" clId="{FD9D597B-BC57-47F8-AA1E-02652FE10802}" dt="2022-06-26T20:36:12.827" v="1961" actId="478"/>
          <ac:cxnSpMkLst>
            <pc:docMk/>
            <pc:sldMk cId="1808241023" sldId="658"/>
            <ac:cxnSpMk id="1032" creationId="{7E22DCFB-4A34-01C4-4B6A-7A0823365C78}"/>
          </ac:cxnSpMkLst>
        </pc:cxnChg>
      </pc:sldChg>
      <pc:sldChg chg="addSp delSp modSp add del mod ord">
        <pc:chgData name="marcello tirrito" userId="3bd1ebe0ea7fed36" providerId="LiveId" clId="{FD9D597B-BC57-47F8-AA1E-02652FE10802}" dt="2022-06-26T20:45:12.292" v="2132"/>
        <pc:sldMkLst>
          <pc:docMk/>
          <pc:sldMk cId="1267351711" sldId="659"/>
        </pc:sldMkLst>
        <pc:spChg chg="mod">
          <ac:chgData name="marcello tirrito" userId="3bd1ebe0ea7fed36" providerId="LiveId" clId="{FD9D597B-BC57-47F8-AA1E-02652FE10802}" dt="2022-06-26T20:39:27.828" v="2000" actId="20577"/>
          <ac:spMkLst>
            <pc:docMk/>
            <pc:sldMk cId="1267351711" sldId="659"/>
            <ac:spMk id="2" creationId="{43849EC1-F47A-7CCB-D130-5E07510A0CC3}"/>
          </ac:spMkLst>
        </pc:spChg>
        <pc:spChg chg="add del mod">
          <ac:chgData name="marcello tirrito" userId="3bd1ebe0ea7fed36" providerId="LiveId" clId="{FD9D597B-BC57-47F8-AA1E-02652FE10802}" dt="2022-06-26T20:44:10.622" v="2115" actId="478"/>
          <ac:spMkLst>
            <pc:docMk/>
            <pc:sldMk cId="1267351711" sldId="659"/>
            <ac:spMk id="4" creationId="{EDF56BC0-64AB-5248-8707-C70BEE8C753F}"/>
          </ac:spMkLst>
        </pc:spChg>
        <pc:spChg chg="del">
          <ac:chgData name="marcello tirrito" userId="3bd1ebe0ea7fed36" providerId="LiveId" clId="{FD9D597B-BC57-47F8-AA1E-02652FE10802}" dt="2022-06-26T20:39:58.993" v="2027" actId="478"/>
          <ac:spMkLst>
            <pc:docMk/>
            <pc:sldMk cId="1267351711" sldId="659"/>
            <ac:spMk id="6" creationId="{9AD09E2A-1977-337D-24BA-EB28C2202FAA}"/>
          </ac:spMkLst>
        </pc:spChg>
        <pc:spChg chg="add del mod">
          <ac:chgData name="marcello tirrito" userId="3bd1ebe0ea7fed36" providerId="LiveId" clId="{FD9D597B-BC57-47F8-AA1E-02652FE10802}" dt="2022-06-26T20:44:12.530" v="2116" actId="478"/>
          <ac:spMkLst>
            <pc:docMk/>
            <pc:sldMk cId="1267351711" sldId="659"/>
            <ac:spMk id="7" creationId="{B948A5A7-DCD5-82DD-D74B-6E328D9E9104}"/>
          </ac:spMkLst>
        </pc:spChg>
        <pc:spChg chg="add del mod">
          <ac:chgData name="marcello tirrito" userId="3bd1ebe0ea7fed36" providerId="LiveId" clId="{FD9D597B-BC57-47F8-AA1E-02652FE10802}" dt="2022-06-26T20:44:13.889" v="2118" actId="478"/>
          <ac:spMkLst>
            <pc:docMk/>
            <pc:sldMk cId="1267351711" sldId="659"/>
            <ac:spMk id="9" creationId="{C8D46329-2263-BC9B-989D-8D34248389F3}"/>
          </ac:spMkLst>
        </pc:spChg>
        <pc:spChg chg="del">
          <ac:chgData name="marcello tirrito" userId="3bd1ebe0ea7fed36" providerId="LiveId" clId="{FD9D597B-BC57-47F8-AA1E-02652FE10802}" dt="2022-06-26T20:39:44.520" v="2002" actId="478"/>
          <ac:spMkLst>
            <pc:docMk/>
            <pc:sldMk cId="1267351711" sldId="659"/>
            <ac:spMk id="17" creationId="{3E453A1F-12FF-1FE5-741F-3DD6F40BC632}"/>
          </ac:spMkLst>
        </pc:spChg>
        <pc:spChg chg="del mod">
          <ac:chgData name="marcello tirrito" userId="3bd1ebe0ea7fed36" providerId="LiveId" clId="{FD9D597B-BC57-47F8-AA1E-02652FE10802}" dt="2022-06-26T20:44:21.610" v="2121" actId="478"/>
          <ac:spMkLst>
            <pc:docMk/>
            <pc:sldMk cId="1267351711" sldId="659"/>
            <ac:spMk id="21" creationId="{C603D1BC-A5AB-6DF0-1389-ED79FE56C0B0}"/>
          </ac:spMkLst>
        </pc:spChg>
        <pc:picChg chg="del">
          <ac:chgData name="marcello tirrito" userId="3bd1ebe0ea7fed36" providerId="LiveId" clId="{FD9D597B-BC57-47F8-AA1E-02652FE10802}" dt="2022-06-26T20:39:32.235" v="2001" actId="478"/>
          <ac:picMkLst>
            <pc:docMk/>
            <pc:sldMk cId="1267351711" sldId="659"/>
            <ac:picMk id="3" creationId="{655573A6-356F-C7AA-6503-44B0968414E9}"/>
          </ac:picMkLst>
        </pc:picChg>
        <pc:picChg chg="add del mod">
          <ac:chgData name="marcello tirrito" userId="3bd1ebe0ea7fed36" providerId="LiveId" clId="{FD9D597B-BC57-47F8-AA1E-02652FE10802}" dt="2022-06-26T20:44:03.742" v="2112" actId="478"/>
          <ac:picMkLst>
            <pc:docMk/>
            <pc:sldMk cId="1267351711" sldId="659"/>
            <ac:picMk id="12" creationId="{23E76141-F3C7-FBAA-24E9-02732AA8CFF1}"/>
          </ac:picMkLst>
        </pc:picChg>
        <pc:picChg chg="add mod">
          <ac:chgData name="marcello tirrito" userId="3bd1ebe0ea7fed36" providerId="LiveId" clId="{FD9D597B-BC57-47F8-AA1E-02652FE10802}" dt="2022-06-26T20:44:37.536" v="2125" actId="1440"/>
          <ac:picMkLst>
            <pc:docMk/>
            <pc:sldMk cId="1267351711" sldId="659"/>
            <ac:picMk id="13" creationId="{36D53E4A-1036-CC10-263D-898DFD66D699}"/>
          </ac:picMkLst>
        </pc:picChg>
        <pc:picChg chg="del">
          <ac:chgData name="marcello tirrito" userId="3bd1ebe0ea7fed36" providerId="LiveId" clId="{FD9D597B-BC57-47F8-AA1E-02652FE10802}" dt="2022-06-26T20:44:27.018" v="2123" actId="478"/>
          <ac:picMkLst>
            <pc:docMk/>
            <pc:sldMk cId="1267351711" sldId="659"/>
            <ac:picMk id="1026" creationId="{092ABA79-B47F-4CA5-8876-CA815B302D30}"/>
          </ac:picMkLst>
        </pc:picChg>
      </pc:sldChg>
      <pc:sldChg chg="del">
        <pc:chgData name="marcello tirrito" userId="3bd1ebe0ea7fed36" providerId="LiveId" clId="{FD9D597B-BC57-47F8-AA1E-02652FE10802}" dt="2022-06-26T19:24:21.589" v="61" actId="47"/>
        <pc:sldMkLst>
          <pc:docMk/>
          <pc:sldMk cId="3362251204" sldId="659"/>
        </pc:sldMkLst>
      </pc:sldChg>
      <pc:sldChg chg="add del">
        <pc:chgData name="marcello tirrito" userId="3bd1ebe0ea7fed36" providerId="LiveId" clId="{FD9D597B-BC57-47F8-AA1E-02652FE10802}" dt="2022-06-26T20:45:05.479" v="2129" actId="2890"/>
        <pc:sldMkLst>
          <pc:docMk/>
          <pc:sldMk cId="288275408" sldId="660"/>
        </pc:sldMkLst>
      </pc:sldChg>
      <pc:sldChg chg="del">
        <pc:chgData name="marcello tirrito" userId="3bd1ebe0ea7fed36" providerId="LiveId" clId="{FD9D597B-BC57-47F8-AA1E-02652FE10802}" dt="2022-06-26T19:24:23.058" v="62" actId="47"/>
        <pc:sldMkLst>
          <pc:docMk/>
          <pc:sldMk cId="2574215348" sldId="660"/>
        </pc:sldMkLst>
      </pc:sldChg>
      <pc:sldChg chg="addSp delSp modSp add mod">
        <pc:chgData name="marcello tirrito" userId="3bd1ebe0ea7fed36" providerId="LiveId" clId="{FD9D597B-BC57-47F8-AA1E-02652FE10802}" dt="2022-07-03T18:41:15.525" v="9400" actId="113"/>
        <pc:sldMkLst>
          <pc:docMk/>
          <pc:sldMk cId="3693637399" sldId="660"/>
        </pc:sldMkLst>
        <pc:spChg chg="mod">
          <ac:chgData name="marcello tirrito" userId="3bd1ebe0ea7fed36" providerId="LiveId" clId="{FD9D597B-BC57-47F8-AA1E-02652FE10802}" dt="2022-06-26T20:52:41.038" v="2334" actId="207"/>
          <ac:spMkLst>
            <pc:docMk/>
            <pc:sldMk cId="3693637399" sldId="660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6-26T20:53:15.525" v="2342" actId="1076"/>
          <ac:spMkLst>
            <pc:docMk/>
            <pc:sldMk cId="3693637399" sldId="660"/>
            <ac:spMk id="4" creationId="{C0FD64B4-A383-E4E4-1B78-88AA62B25154}"/>
          </ac:spMkLst>
        </pc:spChg>
        <pc:spChg chg="del">
          <ac:chgData name="marcello tirrito" userId="3bd1ebe0ea7fed36" providerId="LiveId" clId="{FD9D597B-BC57-47F8-AA1E-02652FE10802}" dt="2022-06-26T20:45:45.301" v="2145" actId="478"/>
          <ac:spMkLst>
            <pc:docMk/>
            <pc:sldMk cId="3693637399" sldId="660"/>
            <ac:spMk id="6" creationId="{9AD09E2A-1977-337D-24BA-EB28C2202FAA}"/>
          </ac:spMkLst>
        </pc:spChg>
        <pc:spChg chg="add del mod">
          <ac:chgData name="marcello tirrito" userId="3bd1ebe0ea7fed36" providerId="LiveId" clId="{FD9D597B-BC57-47F8-AA1E-02652FE10802}" dt="2022-06-26T20:47:32.625" v="2184" actId="478"/>
          <ac:spMkLst>
            <pc:docMk/>
            <pc:sldMk cId="3693637399" sldId="660"/>
            <ac:spMk id="7" creationId="{2B9DCFE6-1A36-8DD1-5781-2C2BC04C4A23}"/>
          </ac:spMkLst>
        </pc:spChg>
        <pc:spChg chg="add mod">
          <ac:chgData name="marcello tirrito" userId="3bd1ebe0ea7fed36" providerId="LiveId" clId="{FD9D597B-BC57-47F8-AA1E-02652FE10802}" dt="2022-07-03T18:40:58.741" v="9395" actId="1076"/>
          <ac:spMkLst>
            <pc:docMk/>
            <pc:sldMk cId="3693637399" sldId="660"/>
            <ac:spMk id="9" creationId="{118CB167-12EA-A785-8078-96A7CE953DE7}"/>
          </ac:spMkLst>
        </pc:spChg>
        <pc:spChg chg="add mod">
          <ac:chgData name="marcello tirrito" userId="3bd1ebe0ea7fed36" providerId="LiveId" clId="{FD9D597B-BC57-47F8-AA1E-02652FE10802}" dt="2022-07-03T18:41:07.867" v="9399" actId="403"/>
          <ac:spMkLst>
            <pc:docMk/>
            <pc:sldMk cId="3693637399" sldId="660"/>
            <ac:spMk id="12" creationId="{0D3CB7E6-041C-A9D6-3C64-D70A5B2752AE}"/>
          </ac:spMkLst>
        </pc:spChg>
        <pc:spChg chg="add mod">
          <ac:chgData name="marcello tirrito" userId="3bd1ebe0ea7fed36" providerId="LiveId" clId="{FD9D597B-BC57-47F8-AA1E-02652FE10802}" dt="2022-07-03T18:41:15.525" v="9400" actId="113"/>
          <ac:spMkLst>
            <pc:docMk/>
            <pc:sldMk cId="3693637399" sldId="660"/>
            <ac:spMk id="13" creationId="{375C789B-C0FE-17F1-1F3A-B42D55F920E7}"/>
          </ac:spMkLst>
        </pc:spChg>
        <pc:spChg chg="del mod">
          <ac:chgData name="marcello tirrito" userId="3bd1ebe0ea7fed36" providerId="LiveId" clId="{FD9D597B-BC57-47F8-AA1E-02652FE10802}" dt="2022-07-03T18:40:40.440" v="9393" actId="478"/>
          <ac:spMkLst>
            <pc:docMk/>
            <pc:sldMk cId="3693637399" sldId="660"/>
            <ac:spMk id="17" creationId="{3E453A1F-12FF-1FE5-741F-3DD6F40BC632}"/>
          </ac:spMkLst>
        </pc:spChg>
        <pc:spChg chg="mod">
          <ac:chgData name="marcello tirrito" userId="3bd1ebe0ea7fed36" providerId="LiveId" clId="{FD9D597B-BC57-47F8-AA1E-02652FE10802}" dt="2022-07-03T18:40:37.095" v="9392" actId="207"/>
          <ac:spMkLst>
            <pc:docMk/>
            <pc:sldMk cId="3693637399" sldId="660"/>
            <ac:spMk id="21" creationId="{C603D1BC-A5AB-6DF0-1389-ED79FE56C0B0}"/>
          </ac:spMkLst>
        </pc:spChg>
        <pc:picChg chg="del mod">
          <ac:chgData name="marcello tirrito" userId="3bd1ebe0ea7fed36" providerId="LiveId" clId="{FD9D597B-BC57-47F8-AA1E-02652FE10802}" dt="2022-06-26T20:46:13.480" v="2149" actId="478"/>
          <ac:picMkLst>
            <pc:docMk/>
            <pc:sldMk cId="3693637399" sldId="660"/>
            <ac:picMk id="3" creationId="{655573A6-356F-C7AA-6503-44B0968414E9}"/>
          </ac:picMkLst>
        </pc:picChg>
        <pc:picChg chg="add mod">
          <ac:chgData name="marcello tirrito" userId="3bd1ebe0ea7fed36" providerId="LiveId" clId="{FD9D597B-BC57-47F8-AA1E-02652FE10802}" dt="2022-06-26T20:53:05.646" v="2338" actId="1076"/>
          <ac:picMkLst>
            <pc:docMk/>
            <pc:sldMk cId="3693637399" sldId="660"/>
            <ac:picMk id="16" creationId="{136AE215-ED04-7B6C-D80B-1442FB278591}"/>
          </ac:picMkLst>
        </pc:picChg>
        <pc:picChg chg="add mod">
          <ac:chgData name="marcello tirrito" userId="3bd1ebe0ea7fed36" providerId="LiveId" clId="{FD9D597B-BC57-47F8-AA1E-02652FE10802}" dt="2022-06-26T20:53:17.119" v="2343" actId="1076"/>
          <ac:picMkLst>
            <pc:docMk/>
            <pc:sldMk cId="3693637399" sldId="660"/>
            <ac:picMk id="18" creationId="{47370F02-1B1A-3FEF-D697-7992E66E4B99}"/>
          </ac:picMkLst>
        </pc:picChg>
        <pc:picChg chg="add mod">
          <ac:chgData name="marcello tirrito" userId="3bd1ebe0ea7fed36" providerId="LiveId" clId="{FD9D597B-BC57-47F8-AA1E-02652FE10802}" dt="2022-06-26T20:53:23.854" v="2346" actId="1076"/>
          <ac:picMkLst>
            <pc:docMk/>
            <pc:sldMk cId="3693637399" sldId="660"/>
            <ac:picMk id="19" creationId="{C65445C6-5E78-796C-CFC8-8D8E3635B57C}"/>
          </ac:picMkLst>
        </pc:picChg>
        <pc:cxnChg chg="add">
          <ac:chgData name="marcello tirrito" userId="3bd1ebe0ea7fed36" providerId="LiveId" clId="{FD9D597B-BC57-47F8-AA1E-02652FE10802}" dt="2022-06-26T20:52:54.745" v="2335" actId="11529"/>
          <ac:cxnSpMkLst>
            <pc:docMk/>
            <pc:sldMk cId="3693637399" sldId="660"/>
            <ac:cxnSpMk id="15" creationId="{61CCC8A5-321C-560C-07C1-973B3A4EC71E}"/>
          </ac:cxnSpMkLst>
        </pc:cxnChg>
      </pc:sldChg>
      <pc:sldChg chg="del">
        <pc:chgData name="marcello tirrito" userId="3bd1ebe0ea7fed36" providerId="LiveId" clId="{FD9D597B-BC57-47F8-AA1E-02652FE10802}" dt="2022-06-26T19:24:23.449" v="63" actId="47"/>
        <pc:sldMkLst>
          <pc:docMk/>
          <pc:sldMk cId="491392863" sldId="661"/>
        </pc:sldMkLst>
      </pc:sldChg>
      <pc:sldChg chg="addSp delSp modSp add mod">
        <pc:chgData name="marcello tirrito" userId="3bd1ebe0ea7fed36" providerId="LiveId" clId="{FD9D597B-BC57-47F8-AA1E-02652FE10802}" dt="2022-07-03T18:41:35.762" v="9409" actId="14100"/>
        <pc:sldMkLst>
          <pc:docMk/>
          <pc:sldMk cId="674769612" sldId="661"/>
        </pc:sldMkLst>
        <pc:spChg chg="mod">
          <ac:chgData name="marcello tirrito" userId="3bd1ebe0ea7fed36" providerId="LiveId" clId="{FD9D597B-BC57-47F8-AA1E-02652FE10802}" dt="2022-06-26T20:54:26.948" v="2376" actId="20577"/>
          <ac:spMkLst>
            <pc:docMk/>
            <pc:sldMk cId="674769612" sldId="661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6-26T20:56:11.590" v="2417" actId="1582"/>
          <ac:spMkLst>
            <pc:docMk/>
            <pc:sldMk cId="674769612" sldId="661"/>
            <ac:spMk id="3" creationId="{9A6E3D56-123C-3A80-8670-311BB22FE051}"/>
          </ac:spMkLst>
        </pc:spChg>
        <pc:spChg chg="del">
          <ac:chgData name="marcello tirrito" userId="3bd1ebe0ea7fed36" providerId="LiveId" clId="{FD9D597B-BC57-47F8-AA1E-02652FE10802}" dt="2022-06-26T20:54:32.670" v="2378" actId="478"/>
          <ac:spMkLst>
            <pc:docMk/>
            <pc:sldMk cId="674769612" sldId="661"/>
            <ac:spMk id="4" creationId="{C0FD64B4-A383-E4E4-1B78-88AA62B25154}"/>
          </ac:spMkLst>
        </pc:spChg>
        <pc:spChg chg="mod">
          <ac:chgData name="marcello tirrito" userId="3bd1ebe0ea7fed36" providerId="LiveId" clId="{FD9D597B-BC57-47F8-AA1E-02652FE10802}" dt="2022-07-03T18:41:28.933" v="9405" actId="403"/>
          <ac:spMkLst>
            <pc:docMk/>
            <pc:sldMk cId="674769612" sldId="661"/>
            <ac:spMk id="9" creationId="{118CB167-12EA-A785-8078-96A7CE953DE7}"/>
          </ac:spMkLst>
        </pc:spChg>
        <pc:spChg chg="del">
          <ac:chgData name="marcello tirrito" userId="3bd1ebe0ea7fed36" providerId="LiveId" clId="{FD9D597B-BC57-47F8-AA1E-02652FE10802}" dt="2022-06-26T20:54:33.452" v="2379" actId="478"/>
          <ac:spMkLst>
            <pc:docMk/>
            <pc:sldMk cId="674769612" sldId="661"/>
            <ac:spMk id="12" creationId="{0D3CB7E6-041C-A9D6-3C64-D70A5B2752AE}"/>
          </ac:spMkLst>
        </pc:spChg>
        <pc:spChg chg="del">
          <ac:chgData name="marcello tirrito" userId="3bd1ebe0ea7fed36" providerId="LiveId" clId="{FD9D597B-BC57-47F8-AA1E-02652FE10802}" dt="2022-06-26T20:54:31.248" v="2377" actId="478"/>
          <ac:spMkLst>
            <pc:docMk/>
            <pc:sldMk cId="674769612" sldId="661"/>
            <ac:spMk id="13" creationId="{375C789B-C0FE-17F1-1F3A-B42D55F920E7}"/>
          </ac:spMkLst>
        </pc:spChg>
        <pc:spChg chg="del">
          <ac:chgData name="marcello tirrito" userId="3bd1ebe0ea7fed36" providerId="LiveId" clId="{FD9D597B-BC57-47F8-AA1E-02652FE10802}" dt="2022-06-26T20:55:45.109" v="2409" actId="478"/>
          <ac:spMkLst>
            <pc:docMk/>
            <pc:sldMk cId="674769612" sldId="661"/>
            <ac:spMk id="17" creationId="{3E453A1F-12FF-1FE5-741F-3DD6F40BC632}"/>
          </ac:spMkLst>
        </pc:spChg>
        <pc:spChg chg="mod">
          <ac:chgData name="marcello tirrito" userId="3bd1ebe0ea7fed36" providerId="LiveId" clId="{FD9D597B-BC57-47F8-AA1E-02652FE10802}" dt="2022-07-03T18:41:35.762" v="9409" actId="14100"/>
          <ac:spMkLst>
            <pc:docMk/>
            <pc:sldMk cId="674769612" sldId="661"/>
            <ac:spMk id="21" creationId="{C603D1BC-A5AB-6DF0-1389-ED79FE56C0B0}"/>
          </ac:spMkLst>
        </pc:spChg>
        <pc:picChg chg="del">
          <ac:chgData name="marcello tirrito" userId="3bd1ebe0ea7fed36" providerId="LiveId" clId="{FD9D597B-BC57-47F8-AA1E-02652FE10802}" dt="2022-06-26T20:54:35.561" v="2381" actId="478"/>
          <ac:picMkLst>
            <pc:docMk/>
            <pc:sldMk cId="674769612" sldId="661"/>
            <ac:picMk id="16" creationId="{136AE215-ED04-7B6C-D80B-1442FB278591}"/>
          </ac:picMkLst>
        </pc:picChg>
        <pc:picChg chg="del">
          <ac:chgData name="marcello tirrito" userId="3bd1ebe0ea7fed36" providerId="LiveId" clId="{FD9D597B-BC57-47F8-AA1E-02652FE10802}" dt="2022-06-26T20:54:36.562" v="2382" actId="478"/>
          <ac:picMkLst>
            <pc:docMk/>
            <pc:sldMk cId="674769612" sldId="661"/>
            <ac:picMk id="18" creationId="{47370F02-1B1A-3FEF-D697-7992E66E4B99}"/>
          </ac:picMkLst>
        </pc:picChg>
        <pc:picChg chg="del">
          <ac:chgData name="marcello tirrito" userId="3bd1ebe0ea7fed36" providerId="LiveId" clId="{FD9D597B-BC57-47F8-AA1E-02652FE10802}" dt="2022-06-26T20:54:37.218" v="2383" actId="478"/>
          <ac:picMkLst>
            <pc:docMk/>
            <pc:sldMk cId="674769612" sldId="661"/>
            <ac:picMk id="19" creationId="{C65445C6-5E78-796C-CFC8-8D8E3635B57C}"/>
          </ac:picMkLst>
        </pc:picChg>
        <pc:cxnChg chg="del">
          <ac:chgData name="marcello tirrito" userId="3bd1ebe0ea7fed36" providerId="LiveId" clId="{FD9D597B-BC57-47F8-AA1E-02652FE10802}" dt="2022-06-26T20:54:34.999" v="2380" actId="478"/>
          <ac:cxnSpMkLst>
            <pc:docMk/>
            <pc:sldMk cId="674769612" sldId="661"/>
            <ac:cxnSpMk id="15" creationId="{61CCC8A5-321C-560C-07C1-973B3A4EC71E}"/>
          </ac:cxnSpMkLst>
        </pc:cxnChg>
      </pc:sldChg>
      <pc:sldChg chg="addSp delSp modSp add mod">
        <pc:chgData name="marcello tirrito" userId="3bd1ebe0ea7fed36" providerId="LiveId" clId="{FD9D597B-BC57-47F8-AA1E-02652FE10802}" dt="2022-07-03T18:43:04.879" v="9418" actId="207"/>
        <pc:sldMkLst>
          <pc:docMk/>
          <pc:sldMk cId="2649258818" sldId="662"/>
        </pc:sldMkLst>
        <pc:spChg chg="del">
          <ac:chgData name="marcello tirrito" userId="3bd1ebe0ea7fed36" providerId="LiveId" clId="{FD9D597B-BC57-47F8-AA1E-02652FE10802}" dt="2022-07-02T19:16:23.237" v="5422" actId="478"/>
          <ac:spMkLst>
            <pc:docMk/>
            <pc:sldMk cId="2649258818" sldId="662"/>
            <ac:spMk id="3" creationId="{9A6E3D56-123C-3A80-8670-311BB22FE051}"/>
          </ac:spMkLst>
        </pc:spChg>
        <pc:spChg chg="add mod">
          <ac:chgData name="marcello tirrito" userId="3bd1ebe0ea7fed36" providerId="LiveId" clId="{FD9D597B-BC57-47F8-AA1E-02652FE10802}" dt="2022-07-02T19:20:32.257" v="5481" actId="1076"/>
          <ac:spMkLst>
            <pc:docMk/>
            <pc:sldMk cId="2649258818" sldId="662"/>
            <ac:spMk id="4" creationId="{5188FB2D-978C-2A9F-EC14-A526BE85FD52}"/>
          </ac:spMkLst>
        </pc:spChg>
        <pc:spChg chg="del">
          <ac:chgData name="marcello tirrito" userId="3bd1ebe0ea7fed36" providerId="LiveId" clId="{FD9D597B-BC57-47F8-AA1E-02652FE10802}" dt="2022-07-02T19:24:05.849" v="5563" actId="478"/>
          <ac:spMkLst>
            <pc:docMk/>
            <pc:sldMk cId="2649258818" sldId="662"/>
            <ac:spMk id="5" creationId="{1895B646-40C3-2E62-48C0-A19C3EC35144}"/>
          </ac:spMkLst>
        </pc:spChg>
        <pc:spChg chg="add mod">
          <ac:chgData name="marcello tirrito" userId="3bd1ebe0ea7fed36" providerId="LiveId" clId="{FD9D597B-BC57-47F8-AA1E-02652FE10802}" dt="2022-07-03T18:42:55.924" v="9416" actId="207"/>
          <ac:spMkLst>
            <pc:docMk/>
            <pc:sldMk cId="2649258818" sldId="662"/>
            <ac:spMk id="6" creationId="{3568B5B5-BF5D-74D2-5686-4DB89DF4DE52}"/>
          </ac:spMkLst>
        </pc:spChg>
        <pc:spChg chg="del mod">
          <ac:chgData name="marcello tirrito" userId="3bd1ebe0ea7fed36" providerId="LiveId" clId="{FD9D597B-BC57-47F8-AA1E-02652FE10802}" dt="2022-07-02T19:16:21.908" v="5421" actId="478"/>
          <ac:spMkLst>
            <pc:docMk/>
            <pc:sldMk cId="2649258818" sldId="662"/>
            <ac:spMk id="9" creationId="{118CB167-12EA-A785-8078-96A7CE953DE7}"/>
          </ac:spMkLst>
        </pc:spChg>
        <pc:spChg chg="add mod">
          <ac:chgData name="marcello tirrito" userId="3bd1ebe0ea7fed36" providerId="LiveId" clId="{FD9D597B-BC57-47F8-AA1E-02652FE10802}" dt="2022-07-03T18:42:18.338" v="9412" actId="115"/>
          <ac:spMkLst>
            <pc:docMk/>
            <pc:sldMk cId="2649258818" sldId="662"/>
            <ac:spMk id="12" creationId="{69EB3A5C-254E-182E-C58B-866AA4E152F5}"/>
          </ac:spMkLst>
        </pc:spChg>
        <pc:spChg chg="add mod">
          <ac:chgData name="marcello tirrito" userId="3bd1ebe0ea7fed36" providerId="LiveId" clId="{FD9D597B-BC57-47F8-AA1E-02652FE10802}" dt="2022-07-02T19:20:34.417" v="5482" actId="1076"/>
          <ac:spMkLst>
            <pc:docMk/>
            <pc:sldMk cId="2649258818" sldId="662"/>
            <ac:spMk id="14" creationId="{6374E5B9-34BE-87D5-3BE8-6559AD4FA423}"/>
          </ac:spMkLst>
        </pc:spChg>
        <pc:spChg chg="add mod">
          <ac:chgData name="marcello tirrito" userId="3bd1ebe0ea7fed36" providerId="LiveId" clId="{FD9D597B-BC57-47F8-AA1E-02652FE10802}" dt="2022-07-02T19:20:36.342" v="5483" actId="1076"/>
          <ac:spMkLst>
            <pc:docMk/>
            <pc:sldMk cId="2649258818" sldId="662"/>
            <ac:spMk id="15" creationId="{2F34F56B-0303-9A00-1DB2-F4D281A2A68A}"/>
          </ac:spMkLst>
        </pc:spChg>
        <pc:spChg chg="add mod">
          <ac:chgData name="marcello tirrito" userId="3bd1ebe0ea7fed36" providerId="LiveId" clId="{FD9D597B-BC57-47F8-AA1E-02652FE10802}" dt="2022-07-03T18:43:00.503" v="9417" actId="207"/>
          <ac:spMkLst>
            <pc:docMk/>
            <pc:sldMk cId="2649258818" sldId="662"/>
            <ac:spMk id="17" creationId="{486EC5DE-9A1B-4824-ADF2-4C5728E1BEEC}"/>
          </ac:spMkLst>
        </pc:spChg>
        <pc:spChg chg="add mod">
          <ac:chgData name="marcello tirrito" userId="3bd1ebe0ea7fed36" providerId="LiveId" clId="{FD9D597B-BC57-47F8-AA1E-02652FE10802}" dt="2022-07-03T18:43:04.879" v="9418" actId="207"/>
          <ac:spMkLst>
            <pc:docMk/>
            <pc:sldMk cId="2649258818" sldId="662"/>
            <ac:spMk id="18" creationId="{D4EB2114-98F9-B347-0889-73EBDFC83A48}"/>
          </ac:spMkLst>
        </pc:spChg>
        <pc:spChg chg="add mod">
          <ac:chgData name="marcello tirrito" userId="3bd1ebe0ea7fed36" providerId="LiveId" clId="{FD9D597B-BC57-47F8-AA1E-02652FE10802}" dt="2022-07-02T19:21:37.042" v="5518" actId="1076"/>
          <ac:spMkLst>
            <pc:docMk/>
            <pc:sldMk cId="2649258818" sldId="662"/>
            <ac:spMk id="19" creationId="{063B9BCA-19E0-11C6-6CF0-3B5539FF1A08}"/>
          </ac:spMkLst>
        </pc:spChg>
        <pc:spChg chg="add mod">
          <ac:chgData name="marcello tirrito" userId="3bd1ebe0ea7fed36" providerId="LiveId" clId="{FD9D597B-BC57-47F8-AA1E-02652FE10802}" dt="2022-07-02T19:23:35.977" v="5562" actId="14100"/>
          <ac:spMkLst>
            <pc:docMk/>
            <pc:sldMk cId="2649258818" sldId="662"/>
            <ac:spMk id="20" creationId="{F2ED24B4-EFEF-C1A0-6571-A956499639F3}"/>
          </ac:spMkLst>
        </pc:spChg>
        <pc:spChg chg="del mod">
          <ac:chgData name="marcello tirrito" userId="3bd1ebe0ea7fed36" providerId="LiveId" clId="{FD9D597B-BC57-47F8-AA1E-02652FE10802}" dt="2022-07-02T19:16:23.987" v="5423" actId="478"/>
          <ac:spMkLst>
            <pc:docMk/>
            <pc:sldMk cId="2649258818" sldId="662"/>
            <ac:spMk id="21" creationId="{C603D1BC-A5AB-6DF0-1389-ED79FE56C0B0}"/>
          </ac:spMkLst>
        </pc:spChg>
      </pc:sldChg>
      <pc:sldChg chg="del">
        <pc:chgData name="marcello tirrito" userId="3bd1ebe0ea7fed36" providerId="LiveId" clId="{FD9D597B-BC57-47F8-AA1E-02652FE10802}" dt="2022-06-26T19:24:23.825" v="64" actId="47"/>
        <pc:sldMkLst>
          <pc:docMk/>
          <pc:sldMk cId="3365374303" sldId="662"/>
        </pc:sldMkLst>
      </pc:sldChg>
      <pc:sldChg chg="addSp delSp modSp add del mod">
        <pc:chgData name="marcello tirrito" userId="3bd1ebe0ea7fed36" providerId="LiveId" clId="{FD9D597B-BC57-47F8-AA1E-02652FE10802}" dt="2022-07-03T14:29:12.892" v="7810" actId="2696"/>
        <pc:sldMkLst>
          <pc:docMk/>
          <pc:sldMk cId="3891367281" sldId="663"/>
        </pc:sldMkLst>
        <pc:spChg chg="del mod">
          <ac:chgData name="marcello tirrito" userId="3bd1ebe0ea7fed36" providerId="LiveId" clId="{FD9D597B-BC57-47F8-AA1E-02652FE10802}" dt="2022-06-26T21:05:52.746" v="2642" actId="478"/>
          <ac:spMkLst>
            <pc:docMk/>
            <pc:sldMk cId="3891367281" sldId="663"/>
            <ac:spMk id="3" creationId="{9A6E3D56-123C-3A80-8670-311BB22FE051}"/>
          </ac:spMkLst>
        </pc:spChg>
        <pc:spChg chg="add mod">
          <ac:chgData name="marcello tirrito" userId="3bd1ebe0ea7fed36" providerId="LiveId" clId="{FD9D597B-BC57-47F8-AA1E-02652FE10802}" dt="2022-06-26T21:02:03.364" v="2538" actId="1582"/>
          <ac:spMkLst>
            <pc:docMk/>
            <pc:sldMk cId="3891367281" sldId="663"/>
            <ac:spMk id="4" creationId="{ECFAB4FB-7F4B-FFEA-A725-CB6FA60DC052}"/>
          </ac:spMkLst>
        </pc:spChg>
        <pc:spChg chg="mod">
          <ac:chgData name="marcello tirrito" userId="3bd1ebe0ea7fed36" providerId="LiveId" clId="{FD9D597B-BC57-47F8-AA1E-02652FE10802}" dt="2022-06-26T21:12:05.214" v="2798" actId="1076"/>
          <ac:spMkLst>
            <pc:docMk/>
            <pc:sldMk cId="3891367281" sldId="663"/>
            <ac:spMk id="5" creationId="{1895B646-40C3-2E62-48C0-A19C3EC35144}"/>
          </ac:spMkLst>
        </pc:spChg>
        <pc:spChg chg="add mod">
          <ac:chgData name="marcello tirrito" userId="3bd1ebe0ea7fed36" providerId="LiveId" clId="{FD9D597B-BC57-47F8-AA1E-02652FE10802}" dt="2022-06-26T21:03:36.339" v="2586" actId="20577"/>
          <ac:spMkLst>
            <pc:docMk/>
            <pc:sldMk cId="3891367281" sldId="663"/>
            <ac:spMk id="6" creationId="{A1E53607-1BBA-E59B-FC68-1F156A8D4EF1}"/>
          </ac:spMkLst>
        </pc:spChg>
        <pc:spChg chg="add del mod">
          <ac:chgData name="marcello tirrito" userId="3bd1ebe0ea7fed36" providerId="LiveId" clId="{FD9D597B-BC57-47F8-AA1E-02652FE10802}" dt="2022-06-26T21:03:45.746" v="2588" actId="478"/>
          <ac:spMkLst>
            <pc:docMk/>
            <pc:sldMk cId="3891367281" sldId="663"/>
            <ac:spMk id="7" creationId="{86D23C44-F087-8243-0B96-6CBCE561B7D7}"/>
          </ac:spMkLst>
        </pc:spChg>
        <pc:spChg chg="mod">
          <ac:chgData name="marcello tirrito" userId="3bd1ebe0ea7fed36" providerId="LiveId" clId="{FD9D597B-BC57-47F8-AA1E-02652FE10802}" dt="2022-06-26T21:02:16.789" v="2539" actId="20577"/>
          <ac:spMkLst>
            <pc:docMk/>
            <pc:sldMk cId="3891367281" sldId="663"/>
            <ac:spMk id="9" creationId="{118CB167-12EA-A785-8078-96A7CE953DE7}"/>
          </ac:spMkLst>
        </pc:spChg>
        <pc:spChg chg="add del mod">
          <ac:chgData name="marcello tirrito" userId="3bd1ebe0ea7fed36" providerId="LiveId" clId="{FD9D597B-BC57-47F8-AA1E-02652FE10802}" dt="2022-06-26T21:04:29.250" v="2594" actId="478"/>
          <ac:spMkLst>
            <pc:docMk/>
            <pc:sldMk cId="3891367281" sldId="663"/>
            <ac:spMk id="12" creationId="{B5EA7522-85DD-A9BB-BF62-BCCF60744224}"/>
          </ac:spMkLst>
        </pc:spChg>
        <pc:spChg chg="add del mod">
          <ac:chgData name="marcello tirrito" userId="3bd1ebe0ea7fed36" providerId="LiveId" clId="{FD9D597B-BC57-47F8-AA1E-02652FE10802}" dt="2022-06-26T21:04:35.724" v="2596" actId="478"/>
          <ac:spMkLst>
            <pc:docMk/>
            <pc:sldMk cId="3891367281" sldId="663"/>
            <ac:spMk id="13" creationId="{D7B13D5F-9EDF-C36D-E0AB-57C2C0122672}"/>
          </ac:spMkLst>
        </pc:spChg>
        <pc:spChg chg="add mod">
          <ac:chgData name="marcello tirrito" userId="3bd1ebe0ea7fed36" providerId="LiveId" clId="{FD9D597B-BC57-47F8-AA1E-02652FE10802}" dt="2022-06-26T21:07:01.527" v="2692" actId="207"/>
          <ac:spMkLst>
            <pc:docMk/>
            <pc:sldMk cId="3891367281" sldId="663"/>
            <ac:spMk id="14" creationId="{30670D5E-328B-6D44-252A-C2C3C196C3BB}"/>
          </ac:spMkLst>
        </pc:spChg>
        <pc:spChg chg="add mod">
          <ac:chgData name="marcello tirrito" userId="3bd1ebe0ea7fed36" providerId="LiveId" clId="{FD9D597B-BC57-47F8-AA1E-02652FE10802}" dt="2022-06-26T21:08:49.825" v="2719" actId="1582"/>
          <ac:spMkLst>
            <pc:docMk/>
            <pc:sldMk cId="3891367281" sldId="663"/>
            <ac:spMk id="15" creationId="{501E6B43-5484-509C-E3B2-5CC13AC0D7B2}"/>
          </ac:spMkLst>
        </pc:spChg>
        <pc:spChg chg="add mod">
          <ac:chgData name="marcello tirrito" userId="3bd1ebe0ea7fed36" providerId="LiveId" clId="{FD9D597B-BC57-47F8-AA1E-02652FE10802}" dt="2022-06-26T21:09:59.199" v="2752" actId="1076"/>
          <ac:spMkLst>
            <pc:docMk/>
            <pc:sldMk cId="3891367281" sldId="663"/>
            <ac:spMk id="16" creationId="{C61B6E2C-9186-2EE3-F948-AF87FEB7516E}"/>
          </ac:spMkLst>
        </pc:spChg>
        <pc:spChg chg="add mod">
          <ac:chgData name="marcello tirrito" userId="3bd1ebe0ea7fed36" providerId="LiveId" clId="{FD9D597B-BC57-47F8-AA1E-02652FE10802}" dt="2022-06-26T21:10:52.711" v="2757" actId="1076"/>
          <ac:spMkLst>
            <pc:docMk/>
            <pc:sldMk cId="3891367281" sldId="663"/>
            <ac:spMk id="17" creationId="{21EE0DD3-CFF8-7499-2684-C523B513D44F}"/>
          </ac:spMkLst>
        </pc:spChg>
        <pc:spChg chg="add mod">
          <ac:chgData name="marcello tirrito" userId="3bd1ebe0ea7fed36" providerId="LiveId" clId="{FD9D597B-BC57-47F8-AA1E-02652FE10802}" dt="2022-06-26T21:12:07.621" v="2799" actId="20577"/>
          <ac:spMkLst>
            <pc:docMk/>
            <pc:sldMk cId="3891367281" sldId="663"/>
            <ac:spMk id="18" creationId="{16DF72D2-7AEF-5509-6E38-39967789F991}"/>
          </ac:spMkLst>
        </pc:spChg>
        <pc:spChg chg="mod">
          <ac:chgData name="marcello tirrito" userId="3bd1ebe0ea7fed36" providerId="LiveId" clId="{FD9D597B-BC57-47F8-AA1E-02652FE10802}" dt="2022-06-26T21:07:25.706" v="2694" actId="1076"/>
          <ac:spMkLst>
            <pc:docMk/>
            <pc:sldMk cId="3891367281" sldId="663"/>
            <ac:spMk id="21" creationId="{C603D1BC-A5AB-6DF0-1389-ED79FE56C0B0}"/>
          </ac:spMkLst>
        </pc:spChg>
      </pc:sldChg>
      <pc:sldChg chg="addSp delSp modSp add mod">
        <pc:chgData name="marcello tirrito" userId="3bd1ebe0ea7fed36" providerId="LiveId" clId="{FD9D597B-BC57-47F8-AA1E-02652FE10802}" dt="2022-07-03T18:45:42.297" v="9445" actId="14100"/>
        <pc:sldMkLst>
          <pc:docMk/>
          <pc:sldMk cId="3643379751" sldId="664"/>
        </pc:sldMkLst>
        <pc:spChg chg="mod">
          <ac:chgData name="marcello tirrito" userId="3bd1ebe0ea7fed36" providerId="LiveId" clId="{FD9D597B-BC57-47F8-AA1E-02652FE10802}" dt="2022-06-26T21:13:16.342" v="2816"/>
          <ac:spMkLst>
            <pc:docMk/>
            <pc:sldMk cId="3643379751" sldId="664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3T18:45:09.587" v="9441" actId="207"/>
          <ac:spMkLst>
            <pc:docMk/>
            <pc:sldMk cId="3643379751" sldId="664"/>
            <ac:spMk id="3" creationId="{90D859D7-E4A0-40E3-FE0C-EF904AF59C53}"/>
          </ac:spMkLst>
        </pc:spChg>
        <pc:spChg chg="del">
          <ac:chgData name="marcello tirrito" userId="3bd1ebe0ea7fed36" providerId="LiveId" clId="{FD9D597B-BC57-47F8-AA1E-02652FE10802}" dt="2022-06-26T21:14:40.502" v="2817" actId="478"/>
          <ac:spMkLst>
            <pc:docMk/>
            <pc:sldMk cId="3643379751" sldId="664"/>
            <ac:spMk id="4" creationId="{ECFAB4FB-7F4B-FFEA-A725-CB6FA60DC052}"/>
          </ac:spMkLst>
        </pc:spChg>
        <pc:spChg chg="del mod">
          <ac:chgData name="marcello tirrito" userId="3bd1ebe0ea7fed36" providerId="LiveId" clId="{FD9D597B-BC57-47F8-AA1E-02652FE10802}" dt="2022-06-26T21:14:44.221" v="2820" actId="478"/>
          <ac:spMkLst>
            <pc:docMk/>
            <pc:sldMk cId="3643379751" sldId="664"/>
            <ac:spMk id="6" creationId="{A1E53607-1BBA-E59B-FC68-1F156A8D4EF1}"/>
          </ac:spMkLst>
        </pc:spChg>
        <pc:spChg chg="add mod">
          <ac:chgData name="marcello tirrito" userId="3bd1ebe0ea7fed36" providerId="LiveId" clId="{FD9D597B-BC57-47F8-AA1E-02652FE10802}" dt="2022-07-03T18:45:31.263" v="9443" actId="207"/>
          <ac:spMkLst>
            <pc:docMk/>
            <pc:sldMk cId="3643379751" sldId="664"/>
            <ac:spMk id="7" creationId="{69F707DD-097A-7D01-013C-2DE71ED40F91}"/>
          </ac:spMkLst>
        </pc:spChg>
        <pc:spChg chg="mod">
          <ac:chgData name="marcello tirrito" userId="3bd1ebe0ea7fed36" providerId="LiveId" clId="{FD9D597B-BC57-47F8-AA1E-02652FE10802}" dt="2022-06-26T21:22:43.487" v="3119" actId="14100"/>
          <ac:spMkLst>
            <pc:docMk/>
            <pc:sldMk cId="3643379751" sldId="664"/>
            <ac:spMk id="9" creationId="{118CB167-12EA-A785-8078-96A7CE953DE7}"/>
          </ac:spMkLst>
        </pc:spChg>
        <pc:spChg chg="add mod">
          <ac:chgData name="marcello tirrito" userId="3bd1ebe0ea7fed36" providerId="LiveId" clId="{FD9D597B-BC57-47F8-AA1E-02652FE10802}" dt="2022-06-26T21:22:48.598" v="3122" actId="1076"/>
          <ac:spMkLst>
            <pc:docMk/>
            <pc:sldMk cId="3643379751" sldId="664"/>
            <ac:spMk id="12" creationId="{57F0C46D-9651-1E4C-00B0-09102716F94B}"/>
          </ac:spMkLst>
        </pc:spChg>
        <pc:spChg chg="add mod">
          <ac:chgData name="marcello tirrito" userId="3bd1ebe0ea7fed36" providerId="LiveId" clId="{FD9D597B-BC57-47F8-AA1E-02652FE10802}" dt="2022-06-26T21:22:44.972" v="3120" actId="1076"/>
          <ac:spMkLst>
            <pc:docMk/>
            <pc:sldMk cId="3643379751" sldId="664"/>
            <ac:spMk id="13" creationId="{40B3B42F-DCAD-94EC-9BFF-1DCC882B2A57}"/>
          </ac:spMkLst>
        </pc:spChg>
        <pc:spChg chg="del">
          <ac:chgData name="marcello tirrito" userId="3bd1ebe0ea7fed36" providerId="LiveId" clId="{FD9D597B-BC57-47F8-AA1E-02652FE10802}" dt="2022-06-26T21:14:43.205" v="2819" actId="478"/>
          <ac:spMkLst>
            <pc:docMk/>
            <pc:sldMk cId="3643379751" sldId="664"/>
            <ac:spMk id="14" creationId="{30670D5E-328B-6D44-252A-C2C3C196C3BB}"/>
          </ac:spMkLst>
        </pc:spChg>
        <pc:spChg chg="del">
          <ac:chgData name="marcello tirrito" userId="3bd1ebe0ea7fed36" providerId="LiveId" clId="{FD9D597B-BC57-47F8-AA1E-02652FE10802}" dt="2022-06-26T21:14:49.284" v="2825" actId="478"/>
          <ac:spMkLst>
            <pc:docMk/>
            <pc:sldMk cId="3643379751" sldId="664"/>
            <ac:spMk id="15" creationId="{501E6B43-5484-509C-E3B2-5CC13AC0D7B2}"/>
          </ac:spMkLst>
        </pc:spChg>
        <pc:spChg chg="del">
          <ac:chgData name="marcello tirrito" userId="3bd1ebe0ea7fed36" providerId="LiveId" clId="{FD9D597B-BC57-47F8-AA1E-02652FE10802}" dt="2022-06-26T21:14:45.330" v="2821" actId="478"/>
          <ac:spMkLst>
            <pc:docMk/>
            <pc:sldMk cId="3643379751" sldId="664"/>
            <ac:spMk id="16" creationId="{C61B6E2C-9186-2EE3-F948-AF87FEB7516E}"/>
          </ac:spMkLst>
        </pc:spChg>
        <pc:spChg chg="del">
          <ac:chgData name="marcello tirrito" userId="3bd1ebe0ea7fed36" providerId="LiveId" clId="{FD9D597B-BC57-47F8-AA1E-02652FE10802}" dt="2022-06-26T21:14:47.644" v="2823" actId="478"/>
          <ac:spMkLst>
            <pc:docMk/>
            <pc:sldMk cId="3643379751" sldId="664"/>
            <ac:spMk id="17" creationId="{21EE0DD3-CFF8-7499-2684-C523B513D44F}"/>
          </ac:spMkLst>
        </pc:spChg>
        <pc:spChg chg="del">
          <ac:chgData name="marcello tirrito" userId="3bd1ebe0ea7fed36" providerId="LiveId" clId="{FD9D597B-BC57-47F8-AA1E-02652FE10802}" dt="2022-06-26T21:14:48.472" v="2824" actId="478"/>
          <ac:spMkLst>
            <pc:docMk/>
            <pc:sldMk cId="3643379751" sldId="664"/>
            <ac:spMk id="18" creationId="{16DF72D2-7AEF-5509-6E38-39967789F991}"/>
          </ac:spMkLst>
        </pc:spChg>
        <pc:spChg chg="del">
          <ac:chgData name="marcello tirrito" userId="3bd1ebe0ea7fed36" providerId="LiveId" clId="{FD9D597B-BC57-47F8-AA1E-02652FE10802}" dt="2022-06-26T21:14:46.675" v="2822" actId="478"/>
          <ac:spMkLst>
            <pc:docMk/>
            <pc:sldMk cId="3643379751" sldId="664"/>
            <ac:spMk id="21" creationId="{C603D1BC-A5AB-6DF0-1389-ED79FE56C0B0}"/>
          </ac:spMkLst>
        </pc:spChg>
        <pc:spChg chg="add mod">
          <ac:chgData name="marcello tirrito" userId="3bd1ebe0ea7fed36" providerId="LiveId" clId="{FD9D597B-BC57-47F8-AA1E-02652FE10802}" dt="2022-06-26T21:22:30.719" v="3113" actId="404"/>
          <ac:spMkLst>
            <pc:docMk/>
            <pc:sldMk cId="3643379751" sldId="664"/>
            <ac:spMk id="27" creationId="{1CF3D264-536B-A3B4-1EE2-66612E2E8CC6}"/>
          </ac:spMkLst>
        </pc:spChg>
        <pc:spChg chg="add mod">
          <ac:chgData name="marcello tirrito" userId="3bd1ebe0ea7fed36" providerId="LiveId" clId="{FD9D597B-BC57-47F8-AA1E-02652FE10802}" dt="2022-06-26T21:23:00.024" v="3127" actId="113"/>
          <ac:spMkLst>
            <pc:docMk/>
            <pc:sldMk cId="3643379751" sldId="664"/>
            <ac:spMk id="28" creationId="{A276AADB-4115-7EC4-0764-5CC3ADF71265}"/>
          </ac:spMkLst>
        </pc:spChg>
        <pc:spChg chg="add mod">
          <ac:chgData name="marcello tirrito" userId="3bd1ebe0ea7fed36" providerId="LiveId" clId="{FD9D597B-BC57-47F8-AA1E-02652FE10802}" dt="2022-06-26T21:24:00.863" v="3153" actId="207"/>
          <ac:spMkLst>
            <pc:docMk/>
            <pc:sldMk cId="3643379751" sldId="664"/>
            <ac:spMk id="29" creationId="{E278FF54-65BA-1C81-B97C-DCC89992EFE4}"/>
          </ac:spMkLst>
        </pc:spChg>
        <pc:spChg chg="add mod">
          <ac:chgData name="marcello tirrito" userId="3bd1ebe0ea7fed36" providerId="LiveId" clId="{FD9D597B-BC57-47F8-AA1E-02652FE10802}" dt="2022-07-03T18:45:19.276" v="9442" actId="207"/>
          <ac:spMkLst>
            <pc:docMk/>
            <pc:sldMk cId="3643379751" sldId="664"/>
            <ac:spMk id="30" creationId="{0CB7BF22-7558-79AB-43C6-49A34E8B56EB}"/>
          </ac:spMkLst>
        </pc:spChg>
        <pc:spChg chg="add mod">
          <ac:chgData name="marcello tirrito" userId="3bd1ebe0ea7fed36" providerId="LiveId" clId="{FD9D597B-BC57-47F8-AA1E-02652FE10802}" dt="2022-07-03T18:45:42.297" v="9445" actId="14100"/>
          <ac:spMkLst>
            <pc:docMk/>
            <pc:sldMk cId="3643379751" sldId="664"/>
            <ac:spMk id="31" creationId="{B5581B00-858F-AB44-32E9-1A7B751185E0}"/>
          </ac:spMkLst>
        </pc:spChg>
        <pc:picChg chg="add mod">
          <ac:chgData name="marcello tirrito" userId="3bd1ebe0ea7fed36" providerId="LiveId" clId="{FD9D597B-BC57-47F8-AA1E-02652FE10802}" dt="2022-06-26T21:26:55.871" v="3261" actId="1076"/>
          <ac:picMkLst>
            <pc:docMk/>
            <pc:sldMk cId="3643379751" sldId="664"/>
            <ac:picMk id="1024" creationId="{41B784B2-CDC0-706B-CA1A-B66D4D3BC618}"/>
          </ac:picMkLst>
        </pc:picChg>
        <pc:picChg chg="add mod">
          <ac:chgData name="marcello tirrito" userId="3bd1ebe0ea7fed36" providerId="LiveId" clId="{FD9D597B-BC57-47F8-AA1E-02652FE10802}" dt="2022-06-26T21:26:53.356" v="3260" actId="688"/>
          <ac:picMkLst>
            <pc:docMk/>
            <pc:sldMk cId="3643379751" sldId="664"/>
            <ac:picMk id="1025" creationId="{00E8F880-D8FA-7BF3-836B-E5C22A9671E3}"/>
          </ac:picMkLst>
        </pc:picChg>
        <pc:picChg chg="del">
          <ac:chgData name="marcello tirrito" userId="3bd1ebe0ea7fed36" providerId="LiveId" clId="{FD9D597B-BC57-47F8-AA1E-02652FE10802}" dt="2022-06-26T21:19:17.584" v="2952" actId="478"/>
          <ac:picMkLst>
            <pc:docMk/>
            <pc:sldMk cId="3643379751" sldId="664"/>
            <ac:picMk id="1026" creationId="{092ABA79-B47F-4CA5-8876-CA815B302D30}"/>
          </ac:picMkLst>
        </pc:picChg>
        <pc:cxnChg chg="add mod">
          <ac:chgData name="marcello tirrito" userId="3bd1ebe0ea7fed36" providerId="LiveId" clId="{FD9D597B-BC57-47F8-AA1E-02652FE10802}" dt="2022-06-26T21:18:49.182" v="2947" actId="1582"/>
          <ac:cxnSpMkLst>
            <pc:docMk/>
            <pc:sldMk cId="3643379751" sldId="664"/>
            <ac:cxnSpMk id="20" creationId="{86FD60DF-3925-F6A8-2331-911013B536E2}"/>
          </ac:cxnSpMkLst>
        </pc:cxnChg>
        <pc:cxnChg chg="add mod">
          <ac:chgData name="marcello tirrito" userId="3bd1ebe0ea7fed36" providerId="LiveId" clId="{FD9D597B-BC57-47F8-AA1E-02652FE10802}" dt="2022-06-26T21:22:34.517" v="3114" actId="1076"/>
          <ac:cxnSpMkLst>
            <pc:docMk/>
            <pc:sldMk cId="3643379751" sldId="664"/>
            <ac:cxnSpMk id="23" creationId="{FE9E5D32-EB6A-ED25-23BE-EB6685B69005}"/>
          </ac:cxnSpMkLst>
        </pc:cxnChg>
        <pc:cxnChg chg="add mod">
          <ac:chgData name="marcello tirrito" userId="3bd1ebe0ea7fed36" providerId="LiveId" clId="{FD9D597B-BC57-47F8-AA1E-02652FE10802}" dt="2022-06-26T21:21:24.314" v="3033" actId="1076"/>
          <ac:cxnSpMkLst>
            <pc:docMk/>
            <pc:sldMk cId="3643379751" sldId="664"/>
            <ac:cxnSpMk id="26" creationId="{C73A05A4-B406-56EF-5029-D90A0EF8C0FB}"/>
          </ac:cxnSpMkLst>
        </pc:cxnChg>
      </pc:sldChg>
      <pc:sldChg chg="addSp delSp modSp add mod">
        <pc:chgData name="marcello tirrito" userId="3bd1ebe0ea7fed36" providerId="LiveId" clId="{FD9D597B-BC57-47F8-AA1E-02652FE10802}" dt="2022-06-26T21:39:39.063" v="3590" actId="693"/>
        <pc:sldMkLst>
          <pc:docMk/>
          <pc:sldMk cId="721642938" sldId="665"/>
        </pc:sldMkLst>
        <pc:spChg chg="mod">
          <ac:chgData name="marcello tirrito" userId="3bd1ebe0ea7fed36" providerId="LiveId" clId="{FD9D597B-BC57-47F8-AA1E-02652FE10802}" dt="2022-06-26T21:27:33.896" v="3272" actId="20577"/>
          <ac:spMkLst>
            <pc:docMk/>
            <pc:sldMk cId="721642938" sldId="665"/>
            <ac:spMk id="2" creationId="{43849EC1-F47A-7CCB-D130-5E07510A0CC3}"/>
          </ac:spMkLst>
        </pc:spChg>
        <pc:spChg chg="mod">
          <ac:chgData name="marcello tirrito" userId="3bd1ebe0ea7fed36" providerId="LiveId" clId="{FD9D597B-BC57-47F8-AA1E-02652FE10802}" dt="2022-06-26T21:28:13.290" v="3307" actId="20577"/>
          <ac:spMkLst>
            <pc:docMk/>
            <pc:sldMk cId="721642938" sldId="665"/>
            <ac:spMk id="3" creationId="{90D859D7-E4A0-40E3-FE0C-EF904AF59C53}"/>
          </ac:spMkLst>
        </pc:spChg>
        <pc:spChg chg="add mod">
          <ac:chgData name="marcello tirrito" userId="3bd1ebe0ea7fed36" providerId="LiveId" clId="{FD9D597B-BC57-47F8-AA1E-02652FE10802}" dt="2022-06-26T21:33:21.256" v="3456" actId="1076"/>
          <ac:spMkLst>
            <pc:docMk/>
            <pc:sldMk cId="721642938" sldId="665"/>
            <ac:spMk id="4" creationId="{2646AC9F-3E12-8F26-0B80-4BDA13E170D5}"/>
          </ac:spMkLst>
        </pc:spChg>
        <pc:spChg chg="add mod">
          <ac:chgData name="marcello tirrito" userId="3bd1ebe0ea7fed36" providerId="LiveId" clId="{FD9D597B-BC57-47F8-AA1E-02652FE10802}" dt="2022-06-26T21:39:10.697" v="3587" actId="1582"/>
          <ac:spMkLst>
            <pc:docMk/>
            <pc:sldMk cId="721642938" sldId="665"/>
            <ac:spMk id="6" creationId="{1EA7DA7C-D90A-D390-5A16-081F894E2925}"/>
          </ac:spMkLst>
        </pc:spChg>
        <pc:spChg chg="del">
          <ac:chgData name="marcello tirrito" userId="3bd1ebe0ea7fed36" providerId="LiveId" clId="{FD9D597B-BC57-47F8-AA1E-02652FE10802}" dt="2022-06-26T21:27:43.022" v="3276" actId="478"/>
          <ac:spMkLst>
            <pc:docMk/>
            <pc:sldMk cId="721642938" sldId="665"/>
            <ac:spMk id="7" creationId="{69F707DD-097A-7D01-013C-2DE71ED40F91}"/>
          </ac:spMkLst>
        </pc:spChg>
        <pc:spChg chg="del">
          <ac:chgData name="marcello tirrito" userId="3bd1ebe0ea7fed36" providerId="LiveId" clId="{FD9D597B-BC57-47F8-AA1E-02652FE10802}" dt="2022-06-26T21:27:40.803" v="3274" actId="478"/>
          <ac:spMkLst>
            <pc:docMk/>
            <pc:sldMk cId="721642938" sldId="665"/>
            <ac:spMk id="9" creationId="{118CB167-12EA-A785-8078-96A7CE953DE7}"/>
          </ac:spMkLst>
        </pc:spChg>
        <pc:spChg chg="del">
          <ac:chgData name="marcello tirrito" userId="3bd1ebe0ea7fed36" providerId="LiveId" clId="{FD9D597B-BC57-47F8-AA1E-02652FE10802}" dt="2022-06-26T21:27:39.944" v="3273" actId="478"/>
          <ac:spMkLst>
            <pc:docMk/>
            <pc:sldMk cId="721642938" sldId="665"/>
            <ac:spMk id="12" creationId="{57F0C46D-9651-1E4C-00B0-09102716F94B}"/>
          </ac:spMkLst>
        </pc:spChg>
        <pc:spChg chg="del">
          <ac:chgData name="marcello tirrito" userId="3bd1ebe0ea7fed36" providerId="LiveId" clId="{FD9D597B-BC57-47F8-AA1E-02652FE10802}" dt="2022-06-26T21:27:41.319" v="3275" actId="478"/>
          <ac:spMkLst>
            <pc:docMk/>
            <pc:sldMk cId="721642938" sldId="665"/>
            <ac:spMk id="13" creationId="{40B3B42F-DCAD-94EC-9BFF-1DCC882B2A57}"/>
          </ac:spMkLst>
        </pc:spChg>
        <pc:spChg chg="add mod">
          <ac:chgData name="marcello tirrito" userId="3bd1ebe0ea7fed36" providerId="LiveId" clId="{FD9D597B-BC57-47F8-AA1E-02652FE10802}" dt="2022-06-26T21:39:04.148" v="3586" actId="1582"/>
          <ac:spMkLst>
            <pc:docMk/>
            <pc:sldMk cId="721642938" sldId="665"/>
            <ac:spMk id="14" creationId="{75770089-4F0B-F047-3DC7-8E92196F3D22}"/>
          </ac:spMkLst>
        </pc:spChg>
        <pc:spChg chg="add mod">
          <ac:chgData name="marcello tirrito" userId="3bd1ebe0ea7fed36" providerId="LiveId" clId="{FD9D597B-BC57-47F8-AA1E-02652FE10802}" dt="2022-06-26T21:38:58.491" v="3585" actId="1582"/>
          <ac:spMkLst>
            <pc:docMk/>
            <pc:sldMk cId="721642938" sldId="665"/>
            <ac:spMk id="15" creationId="{F026662D-50FE-D3C4-1D35-F69D96FE4D6D}"/>
          </ac:spMkLst>
        </pc:spChg>
        <pc:spChg chg="add mod">
          <ac:chgData name="marcello tirrito" userId="3bd1ebe0ea7fed36" providerId="LiveId" clId="{FD9D597B-BC57-47F8-AA1E-02652FE10802}" dt="2022-06-26T21:38:46.316" v="3584" actId="1582"/>
          <ac:spMkLst>
            <pc:docMk/>
            <pc:sldMk cId="721642938" sldId="665"/>
            <ac:spMk id="16" creationId="{3819FC87-F462-CA73-0486-3F0995F3BA3B}"/>
          </ac:spMkLst>
        </pc:spChg>
        <pc:spChg chg="add mod">
          <ac:chgData name="marcello tirrito" userId="3bd1ebe0ea7fed36" providerId="LiveId" clId="{FD9D597B-BC57-47F8-AA1E-02652FE10802}" dt="2022-06-26T21:38:38.957" v="3583" actId="1582"/>
          <ac:spMkLst>
            <pc:docMk/>
            <pc:sldMk cId="721642938" sldId="665"/>
            <ac:spMk id="17" creationId="{92430EE7-586C-3C5A-92E1-D8AB16A343D7}"/>
          </ac:spMkLst>
        </pc:spChg>
        <pc:spChg chg="add del">
          <ac:chgData name="marcello tirrito" userId="3bd1ebe0ea7fed36" providerId="LiveId" clId="{FD9D597B-BC57-47F8-AA1E-02652FE10802}" dt="2022-06-26T21:33:34.258" v="3458" actId="478"/>
          <ac:spMkLst>
            <pc:docMk/>
            <pc:sldMk cId="721642938" sldId="665"/>
            <ac:spMk id="18" creationId="{29928CEA-CDD2-6CDA-73CA-05C298734D20}"/>
          </ac:spMkLst>
        </pc:spChg>
        <pc:spChg chg="add del">
          <ac:chgData name="marcello tirrito" userId="3bd1ebe0ea7fed36" providerId="LiveId" clId="{FD9D597B-BC57-47F8-AA1E-02652FE10802}" dt="2022-06-26T21:33:39.932" v="3460" actId="478"/>
          <ac:spMkLst>
            <pc:docMk/>
            <pc:sldMk cId="721642938" sldId="665"/>
            <ac:spMk id="19" creationId="{5E4D94AE-5A9A-69B3-1FF5-ABC3FA574B5C}"/>
          </ac:spMkLst>
        </pc:spChg>
        <pc:spChg chg="add mod">
          <ac:chgData name="marcello tirrito" userId="3bd1ebe0ea7fed36" providerId="LiveId" clId="{FD9D597B-BC57-47F8-AA1E-02652FE10802}" dt="2022-06-26T21:33:54.781" v="3469" actId="20577"/>
          <ac:spMkLst>
            <pc:docMk/>
            <pc:sldMk cId="721642938" sldId="665"/>
            <ac:spMk id="21" creationId="{21CDD244-1042-212E-D06E-10B9076B2716}"/>
          </ac:spMkLst>
        </pc:spChg>
        <pc:spChg chg="add mod">
          <ac:chgData name="marcello tirrito" userId="3bd1ebe0ea7fed36" providerId="LiveId" clId="{FD9D597B-BC57-47F8-AA1E-02652FE10802}" dt="2022-06-26T21:34:21.258" v="3475" actId="20577"/>
          <ac:spMkLst>
            <pc:docMk/>
            <pc:sldMk cId="721642938" sldId="665"/>
            <ac:spMk id="22" creationId="{1BE70A64-1113-2191-2CD8-4491BDC1C2B0}"/>
          </ac:spMkLst>
        </pc:spChg>
        <pc:spChg chg="add mod">
          <ac:chgData name="marcello tirrito" userId="3bd1ebe0ea7fed36" providerId="LiveId" clId="{FD9D597B-BC57-47F8-AA1E-02652FE10802}" dt="2022-06-26T21:38:08.123" v="3567" actId="1076"/>
          <ac:spMkLst>
            <pc:docMk/>
            <pc:sldMk cId="721642938" sldId="665"/>
            <ac:spMk id="24" creationId="{35FF3CFE-E900-3014-066D-723CA3790B3A}"/>
          </ac:spMkLst>
        </pc:spChg>
        <pc:spChg chg="add mod">
          <ac:chgData name="marcello tirrito" userId="3bd1ebe0ea7fed36" providerId="LiveId" clId="{FD9D597B-BC57-47F8-AA1E-02652FE10802}" dt="2022-06-26T21:34:44.194" v="3487" actId="20577"/>
          <ac:spMkLst>
            <pc:docMk/>
            <pc:sldMk cId="721642938" sldId="665"/>
            <ac:spMk id="25" creationId="{0DFF9E21-1746-2A32-5775-9104066D1878}"/>
          </ac:spMkLst>
        </pc:spChg>
        <pc:spChg chg="del mod">
          <ac:chgData name="marcello tirrito" userId="3bd1ebe0ea7fed36" providerId="LiveId" clId="{FD9D597B-BC57-47F8-AA1E-02652FE10802}" dt="2022-06-26T21:27:50.511" v="3286" actId="478"/>
          <ac:spMkLst>
            <pc:docMk/>
            <pc:sldMk cId="721642938" sldId="665"/>
            <ac:spMk id="27" creationId="{1CF3D264-536B-A3B4-1EE2-66612E2E8CC6}"/>
          </ac:spMkLst>
        </pc:spChg>
        <pc:spChg chg="del">
          <ac:chgData name="marcello tirrito" userId="3bd1ebe0ea7fed36" providerId="LiveId" clId="{FD9D597B-BC57-47F8-AA1E-02652FE10802}" dt="2022-06-26T21:27:49.041" v="3284" actId="478"/>
          <ac:spMkLst>
            <pc:docMk/>
            <pc:sldMk cId="721642938" sldId="665"/>
            <ac:spMk id="28" creationId="{A276AADB-4115-7EC4-0764-5CC3ADF71265}"/>
          </ac:spMkLst>
        </pc:spChg>
        <pc:spChg chg="del">
          <ac:chgData name="marcello tirrito" userId="3bd1ebe0ea7fed36" providerId="LiveId" clId="{FD9D597B-BC57-47F8-AA1E-02652FE10802}" dt="2022-06-26T21:27:43.663" v="3277" actId="478"/>
          <ac:spMkLst>
            <pc:docMk/>
            <pc:sldMk cId="721642938" sldId="665"/>
            <ac:spMk id="29" creationId="{E278FF54-65BA-1C81-B97C-DCC89992EFE4}"/>
          </ac:spMkLst>
        </pc:spChg>
        <pc:spChg chg="del">
          <ac:chgData name="marcello tirrito" userId="3bd1ebe0ea7fed36" providerId="LiveId" clId="{FD9D597B-BC57-47F8-AA1E-02652FE10802}" dt="2022-06-26T21:27:47.227" v="3283" actId="478"/>
          <ac:spMkLst>
            <pc:docMk/>
            <pc:sldMk cId="721642938" sldId="665"/>
            <ac:spMk id="30" creationId="{0CB7BF22-7558-79AB-43C6-49A34E8B56EB}"/>
          </ac:spMkLst>
        </pc:spChg>
        <pc:spChg chg="del">
          <ac:chgData name="marcello tirrito" userId="3bd1ebe0ea7fed36" providerId="LiveId" clId="{FD9D597B-BC57-47F8-AA1E-02652FE10802}" dt="2022-06-26T21:27:45.789" v="3282" actId="478"/>
          <ac:spMkLst>
            <pc:docMk/>
            <pc:sldMk cId="721642938" sldId="665"/>
            <ac:spMk id="31" creationId="{B5581B00-858F-AB44-32E9-1A7B751185E0}"/>
          </ac:spMkLst>
        </pc:spChg>
        <pc:spChg chg="add mod">
          <ac:chgData name="marcello tirrito" userId="3bd1ebe0ea7fed36" providerId="LiveId" clId="{FD9D597B-BC57-47F8-AA1E-02652FE10802}" dt="2022-06-26T21:34:55.572" v="3492" actId="20577"/>
          <ac:spMkLst>
            <pc:docMk/>
            <pc:sldMk cId="721642938" sldId="665"/>
            <ac:spMk id="1026" creationId="{E4B75494-BD97-5460-C851-2D370E251077}"/>
          </ac:spMkLst>
        </pc:spChg>
        <pc:spChg chg="add mod ord">
          <ac:chgData name="marcello tirrito" userId="3bd1ebe0ea7fed36" providerId="LiveId" clId="{FD9D597B-BC57-47F8-AA1E-02652FE10802}" dt="2022-06-26T21:35:54.709" v="3500" actId="14100"/>
          <ac:spMkLst>
            <pc:docMk/>
            <pc:sldMk cId="721642938" sldId="665"/>
            <ac:spMk id="1027" creationId="{CB822CEF-B5A7-1D7E-4625-0C49E5702289}"/>
          </ac:spMkLst>
        </pc:spChg>
        <pc:spChg chg="add mod">
          <ac:chgData name="marcello tirrito" userId="3bd1ebe0ea7fed36" providerId="LiveId" clId="{FD9D597B-BC57-47F8-AA1E-02652FE10802}" dt="2022-06-26T21:37:00.318" v="3554" actId="1076"/>
          <ac:spMkLst>
            <pc:docMk/>
            <pc:sldMk cId="721642938" sldId="665"/>
            <ac:spMk id="1029" creationId="{70A93D19-A604-978E-9C85-2F82C896CD6E}"/>
          </ac:spMkLst>
        </pc:spChg>
        <pc:picChg chg="del mod">
          <ac:chgData name="marcello tirrito" userId="3bd1ebe0ea7fed36" providerId="LiveId" clId="{FD9D597B-BC57-47F8-AA1E-02652FE10802}" dt="2022-06-26T21:27:44.195" v="3279" actId="478"/>
          <ac:picMkLst>
            <pc:docMk/>
            <pc:sldMk cId="721642938" sldId="665"/>
            <ac:picMk id="1024" creationId="{41B784B2-CDC0-706B-CA1A-B66D4D3BC618}"/>
          </ac:picMkLst>
        </pc:picChg>
        <pc:picChg chg="del mod">
          <ac:chgData name="marcello tirrito" userId="3bd1ebe0ea7fed36" providerId="LiveId" clId="{FD9D597B-BC57-47F8-AA1E-02652FE10802}" dt="2022-06-26T21:27:45.070" v="3281" actId="478"/>
          <ac:picMkLst>
            <pc:docMk/>
            <pc:sldMk cId="721642938" sldId="665"/>
            <ac:picMk id="1025" creationId="{00E8F880-D8FA-7BF3-836B-E5C22A9671E3}"/>
          </ac:picMkLst>
        </pc:picChg>
        <pc:cxnChg chg="mod">
          <ac:chgData name="marcello tirrito" userId="3bd1ebe0ea7fed36" providerId="LiveId" clId="{FD9D597B-BC57-47F8-AA1E-02652FE10802}" dt="2022-06-26T21:39:29.169" v="3589" actId="693"/>
          <ac:cxnSpMkLst>
            <pc:docMk/>
            <pc:sldMk cId="721642938" sldId="665"/>
            <ac:cxnSpMk id="20" creationId="{86FD60DF-3925-F6A8-2331-911013B536E2}"/>
          </ac:cxnSpMkLst>
        </pc:cxnChg>
        <pc:cxnChg chg="mod">
          <ac:chgData name="marcello tirrito" userId="3bd1ebe0ea7fed36" providerId="LiveId" clId="{FD9D597B-BC57-47F8-AA1E-02652FE10802}" dt="2022-06-26T21:39:39.063" v="3590" actId="693"/>
          <ac:cxnSpMkLst>
            <pc:docMk/>
            <pc:sldMk cId="721642938" sldId="665"/>
            <ac:cxnSpMk id="23" creationId="{FE9E5D32-EB6A-ED25-23BE-EB6685B69005}"/>
          </ac:cxnSpMkLst>
        </pc:cxnChg>
        <pc:cxnChg chg="mod">
          <ac:chgData name="marcello tirrito" userId="3bd1ebe0ea7fed36" providerId="LiveId" clId="{FD9D597B-BC57-47F8-AA1E-02652FE10802}" dt="2022-06-26T21:33:15.739" v="3454" actId="1076"/>
          <ac:cxnSpMkLst>
            <pc:docMk/>
            <pc:sldMk cId="721642938" sldId="665"/>
            <ac:cxnSpMk id="26" creationId="{C73A05A4-B406-56EF-5029-D90A0EF8C0FB}"/>
          </ac:cxnSpMkLst>
        </pc:cxnChg>
        <pc:cxnChg chg="add mod">
          <ac:chgData name="marcello tirrito" userId="3bd1ebe0ea7fed36" providerId="LiveId" clId="{FD9D597B-BC57-47F8-AA1E-02652FE10802}" dt="2022-06-26T21:37:16.999" v="3557" actId="1582"/>
          <ac:cxnSpMkLst>
            <pc:docMk/>
            <pc:sldMk cId="721642938" sldId="665"/>
            <ac:cxnSpMk id="1031" creationId="{4306B214-5CA7-6D56-71E0-1D08C0E0BDFB}"/>
          </ac:cxnSpMkLst>
        </pc:cxnChg>
      </pc:sldChg>
      <pc:sldChg chg="addSp delSp modSp add mod ord">
        <pc:chgData name="marcello tirrito" userId="3bd1ebe0ea7fed36" providerId="LiveId" clId="{FD9D597B-BC57-47F8-AA1E-02652FE10802}" dt="2022-07-03T18:31:55.026" v="9270" actId="20577"/>
        <pc:sldMkLst>
          <pc:docMk/>
          <pc:sldMk cId="1281793562" sldId="666"/>
        </pc:sldMkLst>
        <pc:spChg chg="mod">
          <ac:chgData name="marcello tirrito" userId="3bd1ebe0ea7fed36" providerId="LiveId" clId="{FD9D597B-BC57-47F8-AA1E-02652FE10802}" dt="2022-07-03T18:31:55.026" v="9270" actId="20577"/>
          <ac:spMkLst>
            <pc:docMk/>
            <pc:sldMk cId="1281793562" sldId="666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3T13:35:15.205" v="6376" actId="1076"/>
          <ac:spMkLst>
            <pc:docMk/>
            <pc:sldMk cId="1281793562" sldId="666"/>
            <ac:spMk id="3" creationId="{8006B1B4-2C06-D213-8D42-1E5BA749FFCF}"/>
          </ac:spMkLst>
        </pc:spChg>
        <pc:spChg chg="add mod">
          <ac:chgData name="marcello tirrito" userId="3bd1ebe0ea7fed36" providerId="LiveId" clId="{FD9D597B-BC57-47F8-AA1E-02652FE10802}" dt="2022-07-03T13:35:53.586" v="6391" actId="1076"/>
          <ac:spMkLst>
            <pc:docMk/>
            <pc:sldMk cId="1281793562" sldId="666"/>
            <ac:spMk id="4" creationId="{F483A461-2A8A-7E94-4CFD-4084F0F7E53C}"/>
          </ac:spMkLst>
        </pc:spChg>
        <pc:spChg chg="del">
          <ac:chgData name="marcello tirrito" userId="3bd1ebe0ea7fed36" providerId="LiveId" clId="{FD9D597B-BC57-47F8-AA1E-02652FE10802}" dt="2022-07-02T16:37:17.601" v="4108" actId="478"/>
          <ac:spMkLst>
            <pc:docMk/>
            <pc:sldMk cId="1281793562" sldId="666"/>
            <ac:spMk id="5" creationId="{1895B646-40C3-2E62-48C0-A19C3EC35144}"/>
          </ac:spMkLst>
        </pc:spChg>
        <pc:spChg chg="mod">
          <ac:chgData name="marcello tirrito" userId="3bd1ebe0ea7fed36" providerId="LiveId" clId="{FD9D597B-BC57-47F8-AA1E-02652FE10802}" dt="2022-07-03T13:35:55.789" v="6392" actId="1076"/>
          <ac:spMkLst>
            <pc:docMk/>
            <pc:sldMk cId="1281793562" sldId="666"/>
            <ac:spMk id="6" creationId="{68B21F17-D859-61B6-49D9-320233DE27E2}"/>
          </ac:spMkLst>
        </pc:spChg>
        <pc:spChg chg="add del mod">
          <ac:chgData name="marcello tirrito" userId="3bd1ebe0ea7fed36" providerId="LiveId" clId="{FD9D597B-BC57-47F8-AA1E-02652FE10802}" dt="2022-07-03T13:35:28.297" v="6380" actId="478"/>
          <ac:spMkLst>
            <pc:docMk/>
            <pc:sldMk cId="1281793562" sldId="666"/>
            <ac:spMk id="12" creationId="{FA26CD6A-3838-CA91-BBC0-3B9482A4EE11}"/>
          </ac:spMkLst>
        </pc:spChg>
        <pc:picChg chg="del">
          <ac:chgData name="marcello tirrito" userId="3bd1ebe0ea7fed36" providerId="LiveId" clId="{FD9D597B-BC57-47F8-AA1E-02652FE10802}" dt="2022-07-02T16:33:19.326" v="3991" actId="478"/>
          <ac:picMkLst>
            <pc:docMk/>
            <pc:sldMk cId="1281793562" sldId="666"/>
            <ac:picMk id="7" creationId="{7DA025E3-AB40-250F-D22A-3AB30CDC024B}"/>
          </ac:picMkLst>
        </pc:picChg>
        <pc:picChg chg="add del mod">
          <ac:chgData name="marcello tirrito" userId="3bd1ebe0ea7fed36" providerId="LiveId" clId="{FD9D597B-BC57-47F8-AA1E-02652FE10802}" dt="2022-07-02T16:46:16.150" v="4496" actId="478"/>
          <ac:picMkLst>
            <pc:docMk/>
            <pc:sldMk cId="1281793562" sldId="666"/>
            <ac:picMk id="9" creationId="{32B105A2-023C-5B6C-4DAA-CB4F60488E5A}"/>
          </ac:picMkLst>
        </pc:picChg>
      </pc:sldChg>
      <pc:sldChg chg="addSp delSp modSp add mod ord">
        <pc:chgData name="marcello tirrito" userId="3bd1ebe0ea7fed36" providerId="LiveId" clId="{FD9D597B-BC57-47F8-AA1E-02652FE10802}" dt="2022-07-04T09:45:09.165" v="11446" actId="478"/>
        <pc:sldMkLst>
          <pc:docMk/>
          <pc:sldMk cId="36934085" sldId="667"/>
        </pc:sldMkLst>
        <pc:spChg chg="mod">
          <ac:chgData name="marcello tirrito" userId="3bd1ebe0ea7fed36" providerId="LiveId" clId="{FD9D597B-BC57-47F8-AA1E-02652FE10802}" dt="2022-07-03T18:32:14.919" v="9294" actId="20577"/>
          <ac:spMkLst>
            <pc:docMk/>
            <pc:sldMk cId="36934085" sldId="667"/>
            <ac:spMk id="2" creationId="{43849EC1-F47A-7CCB-D130-5E07510A0CC3}"/>
          </ac:spMkLst>
        </pc:spChg>
        <pc:spChg chg="mod">
          <ac:chgData name="marcello tirrito" userId="3bd1ebe0ea7fed36" providerId="LiveId" clId="{FD9D597B-BC57-47F8-AA1E-02652FE10802}" dt="2022-07-03T13:36:27.060" v="6401" actId="1076"/>
          <ac:spMkLst>
            <pc:docMk/>
            <pc:sldMk cId="36934085" sldId="667"/>
            <ac:spMk id="3" creationId="{8006B1B4-2C06-D213-8D42-1E5BA749FFCF}"/>
          </ac:spMkLst>
        </pc:spChg>
        <pc:spChg chg="mod">
          <ac:chgData name="marcello tirrito" userId="3bd1ebe0ea7fed36" providerId="LiveId" clId="{FD9D597B-BC57-47F8-AA1E-02652FE10802}" dt="2022-07-03T13:36:57.144" v="6407" actId="1076"/>
          <ac:spMkLst>
            <pc:docMk/>
            <pc:sldMk cId="36934085" sldId="667"/>
            <ac:spMk id="4" creationId="{F483A461-2A8A-7E94-4CFD-4084F0F7E53C}"/>
          </ac:spMkLst>
        </pc:spChg>
        <pc:spChg chg="add del mod">
          <ac:chgData name="marcello tirrito" userId="3bd1ebe0ea7fed36" providerId="LiveId" clId="{FD9D597B-BC57-47F8-AA1E-02652FE10802}" dt="2022-07-02T19:06:13.928" v="5287" actId="478"/>
          <ac:spMkLst>
            <pc:docMk/>
            <pc:sldMk cId="36934085" sldId="667"/>
            <ac:spMk id="5" creationId="{72F68E01-4CFA-C4CE-9F2C-5C9DF9AC2576}"/>
          </ac:spMkLst>
        </pc:spChg>
        <pc:spChg chg="mod">
          <ac:chgData name="marcello tirrito" userId="3bd1ebe0ea7fed36" providerId="LiveId" clId="{FD9D597B-BC57-47F8-AA1E-02652FE10802}" dt="2022-07-03T13:36:29.436" v="6402" actId="1076"/>
          <ac:spMkLst>
            <pc:docMk/>
            <pc:sldMk cId="36934085" sldId="667"/>
            <ac:spMk id="6" creationId="{68B21F17-D859-61B6-49D9-320233DE27E2}"/>
          </ac:spMkLst>
        </pc:spChg>
        <pc:spChg chg="mod">
          <ac:chgData name="marcello tirrito" userId="3bd1ebe0ea7fed36" providerId="LiveId" clId="{FD9D597B-BC57-47F8-AA1E-02652FE10802}" dt="2022-07-03T13:37:00.832" v="6408" actId="1076"/>
          <ac:spMkLst>
            <pc:docMk/>
            <pc:sldMk cId="36934085" sldId="667"/>
            <ac:spMk id="12" creationId="{FA26CD6A-3838-CA91-BBC0-3B9482A4EE11}"/>
          </ac:spMkLst>
        </pc:spChg>
        <pc:spChg chg="add mod">
          <ac:chgData name="marcello tirrito" userId="3bd1ebe0ea7fed36" providerId="LiveId" clId="{FD9D597B-BC57-47F8-AA1E-02652FE10802}" dt="2022-07-03T13:37:05.427" v="6409" actId="1076"/>
          <ac:spMkLst>
            <pc:docMk/>
            <pc:sldMk cId="36934085" sldId="667"/>
            <ac:spMk id="13" creationId="{428F4334-7ED2-DC0D-A879-0629355710F3}"/>
          </ac:spMkLst>
        </pc:spChg>
        <pc:picChg chg="add del mod">
          <ac:chgData name="marcello tirrito" userId="3bd1ebe0ea7fed36" providerId="LiveId" clId="{FD9D597B-BC57-47F8-AA1E-02652FE10802}" dt="2022-07-04T09:45:09.165" v="11446" actId="478"/>
          <ac:picMkLst>
            <pc:docMk/>
            <pc:sldMk cId="36934085" sldId="667"/>
            <ac:picMk id="7" creationId="{87208D7D-E7D3-0603-87C7-AC38AFB1DB2B}"/>
          </ac:picMkLst>
        </pc:picChg>
        <pc:cxnChg chg="add del mod ord">
          <ac:chgData name="marcello tirrito" userId="3bd1ebe0ea7fed36" providerId="LiveId" clId="{FD9D597B-BC57-47F8-AA1E-02652FE10802}" dt="2022-07-02T19:05:52.155" v="5283" actId="478"/>
          <ac:cxnSpMkLst>
            <pc:docMk/>
            <pc:sldMk cId="36934085" sldId="667"/>
            <ac:cxnSpMk id="7" creationId="{AA04FFF4-55B3-95CF-BB83-FD1EA33B4550}"/>
          </ac:cxnSpMkLst>
        </pc:cxnChg>
        <pc:cxnChg chg="add del mod ord">
          <ac:chgData name="marcello tirrito" userId="3bd1ebe0ea7fed36" providerId="LiveId" clId="{FD9D597B-BC57-47F8-AA1E-02652FE10802}" dt="2022-07-02T19:05:50.057" v="5281" actId="478"/>
          <ac:cxnSpMkLst>
            <pc:docMk/>
            <pc:sldMk cId="36934085" sldId="667"/>
            <ac:cxnSpMk id="14" creationId="{4BB768EB-B1E9-CDBD-718D-9D4C8CC44FF3}"/>
          </ac:cxnSpMkLst>
        </pc:cxnChg>
      </pc:sldChg>
      <pc:sldChg chg="addSp delSp modSp add mod ord">
        <pc:chgData name="marcello tirrito" userId="3bd1ebe0ea7fed36" providerId="LiveId" clId="{FD9D597B-BC57-47F8-AA1E-02652FE10802}" dt="2022-07-03T18:33:31.868" v="9320" actId="20577"/>
        <pc:sldMkLst>
          <pc:docMk/>
          <pc:sldMk cId="2565750062" sldId="668"/>
        </pc:sldMkLst>
        <pc:spChg chg="mod">
          <ac:chgData name="marcello tirrito" userId="3bd1ebe0ea7fed36" providerId="LiveId" clId="{FD9D597B-BC57-47F8-AA1E-02652FE10802}" dt="2022-07-03T13:44:11.076" v="6491" actId="20577"/>
          <ac:spMkLst>
            <pc:docMk/>
            <pc:sldMk cId="2565750062" sldId="668"/>
            <ac:spMk id="2" creationId="{43849EC1-F47A-7CCB-D130-5E07510A0CC3}"/>
          </ac:spMkLst>
        </pc:spChg>
        <pc:spChg chg="add del mod">
          <ac:chgData name="marcello tirrito" userId="3bd1ebe0ea7fed36" providerId="LiveId" clId="{FD9D597B-BC57-47F8-AA1E-02652FE10802}" dt="2022-07-03T13:52:57.175" v="7058" actId="478"/>
          <ac:spMkLst>
            <pc:docMk/>
            <pc:sldMk cId="2565750062" sldId="668"/>
            <ac:spMk id="3" creationId="{770E0C43-77BF-58E7-A72A-2354EE4BBF62}"/>
          </ac:spMkLst>
        </pc:spChg>
        <pc:spChg chg="del">
          <ac:chgData name="marcello tirrito" userId="3bd1ebe0ea7fed36" providerId="LiveId" clId="{FD9D597B-BC57-47F8-AA1E-02652FE10802}" dt="2022-07-02T16:51:30.834" v="4659" actId="478"/>
          <ac:spMkLst>
            <pc:docMk/>
            <pc:sldMk cId="2565750062" sldId="668"/>
            <ac:spMk id="3" creationId="{8006B1B4-2C06-D213-8D42-1E5BA749FFCF}"/>
          </ac:spMkLst>
        </pc:spChg>
        <pc:spChg chg="add del">
          <ac:chgData name="marcello tirrito" userId="3bd1ebe0ea7fed36" providerId="LiveId" clId="{FD9D597B-BC57-47F8-AA1E-02652FE10802}" dt="2022-07-03T13:53:22.556" v="7060" actId="478"/>
          <ac:spMkLst>
            <pc:docMk/>
            <pc:sldMk cId="2565750062" sldId="668"/>
            <ac:spMk id="4" creationId="{8C5D2977-61B4-E7A4-9004-89218C55959C}"/>
          </ac:spMkLst>
        </pc:spChg>
        <pc:spChg chg="del">
          <ac:chgData name="marcello tirrito" userId="3bd1ebe0ea7fed36" providerId="LiveId" clId="{FD9D597B-BC57-47F8-AA1E-02652FE10802}" dt="2022-07-02T16:51:36.914" v="4666" actId="478"/>
          <ac:spMkLst>
            <pc:docMk/>
            <pc:sldMk cId="2565750062" sldId="668"/>
            <ac:spMk id="4" creationId="{F483A461-2A8A-7E94-4CFD-4084F0F7E53C}"/>
          </ac:spMkLst>
        </pc:spChg>
        <pc:spChg chg="add del mod">
          <ac:chgData name="marcello tirrito" userId="3bd1ebe0ea7fed36" providerId="LiveId" clId="{FD9D597B-BC57-47F8-AA1E-02652FE10802}" dt="2022-07-02T16:59:20.431" v="4877" actId="478"/>
          <ac:spMkLst>
            <pc:docMk/>
            <pc:sldMk cId="2565750062" sldId="668"/>
            <ac:spMk id="5" creationId="{EE0AD447-39AD-45D7-4380-20FF9D7850FA}"/>
          </ac:spMkLst>
        </pc:spChg>
        <pc:spChg chg="mod">
          <ac:chgData name="marcello tirrito" userId="3bd1ebe0ea7fed36" providerId="LiveId" clId="{FD9D597B-BC57-47F8-AA1E-02652FE10802}" dt="2022-07-03T18:33:31.868" v="9320" actId="20577"/>
          <ac:spMkLst>
            <pc:docMk/>
            <pc:sldMk cId="2565750062" sldId="668"/>
            <ac:spMk id="6" creationId="{68B21F17-D859-61B6-49D9-320233DE27E2}"/>
          </ac:spMkLst>
        </pc:spChg>
        <pc:spChg chg="del mod">
          <ac:chgData name="marcello tirrito" userId="3bd1ebe0ea7fed36" providerId="LiveId" clId="{FD9D597B-BC57-47F8-AA1E-02652FE10802}" dt="2022-07-02T16:51:35.241" v="4664" actId="478"/>
          <ac:spMkLst>
            <pc:docMk/>
            <pc:sldMk cId="2565750062" sldId="668"/>
            <ac:spMk id="10" creationId="{EAB599D1-47DF-4873-B986-4C1AA8DA8E3E}"/>
          </ac:spMkLst>
        </pc:spChg>
        <pc:spChg chg="del">
          <ac:chgData name="marcello tirrito" userId="3bd1ebe0ea7fed36" providerId="LiveId" clId="{FD9D597B-BC57-47F8-AA1E-02652FE10802}" dt="2022-07-02T16:51:35.897" v="4665" actId="478"/>
          <ac:spMkLst>
            <pc:docMk/>
            <pc:sldMk cId="2565750062" sldId="668"/>
            <ac:spMk id="12" creationId="{FA26CD6A-3838-CA91-BBC0-3B9482A4EE11}"/>
          </ac:spMkLst>
        </pc:spChg>
        <pc:spChg chg="del">
          <ac:chgData name="marcello tirrito" userId="3bd1ebe0ea7fed36" providerId="LiveId" clId="{FD9D597B-BC57-47F8-AA1E-02652FE10802}" dt="2022-07-02T16:51:31.974" v="4660" actId="478"/>
          <ac:spMkLst>
            <pc:docMk/>
            <pc:sldMk cId="2565750062" sldId="668"/>
            <ac:spMk id="13" creationId="{428F4334-7ED2-DC0D-A879-0629355710F3}"/>
          </ac:spMkLst>
        </pc:spChg>
        <pc:spChg chg="add mod">
          <ac:chgData name="marcello tirrito" userId="3bd1ebe0ea7fed36" providerId="LiveId" clId="{FD9D597B-BC57-47F8-AA1E-02652FE10802}" dt="2022-07-03T14:13:41.781" v="7655" actId="113"/>
          <ac:spMkLst>
            <pc:docMk/>
            <pc:sldMk cId="2565750062" sldId="668"/>
            <ac:spMk id="15" creationId="{A0BDF596-3D6A-33E4-F745-ADF660511AA2}"/>
          </ac:spMkLst>
        </pc:spChg>
        <pc:spChg chg="add del mod">
          <ac:chgData name="marcello tirrito" userId="3bd1ebe0ea7fed36" providerId="LiveId" clId="{FD9D597B-BC57-47F8-AA1E-02652FE10802}" dt="2022-07-03T13:44:23.315" v="6502" actId="478"/>
          <ac:spMkLst>
            <pc:docMk/>
            <pc:sldMk cId="2565750062" sldId="668"/>
            <ac:spMk id="17" creationId="{1F1F8721-E9FF-15B1-F5F2-AD93985FFF32}"/>
          </ac:spMkLst>
        </pc:spChg>
        <pc:spChg chg="add mod">
          <ac:chgData name="marcello tirrito" userId="3bd1ebe0ea7fed36" providerId="LiveId" clId="{FD9D597B-BC57-47F8-AA1E-02652FE10802}" dt="2022-07-03T14:13:00.738" v="7647" actId="207"/>
          <ac:spMkLst>
            <pc:docMk/>
            <pc:sldMk cId="2565750062" sldId="668"/>
            <ac:spMk id="22" creationId="{C91FAA09-6323-2638-54D6-BCFCA550A983}"/>
          </ac:spMkLst>
        </pc:spChg>
        <pc:spChg chg="add mod">
          <ac:chgData name="marcello tirrito" userId="3bd1ebe0ea7fed36" providerId="LiveId" clId="{FD9D597B-BC57-47F8-AA1E-02652FE10802}" dt="2022-07-03T14:13:06.130" v="7648" actId="207"/>
          <ac:spMkLst>
            <pc:docMk/>
            <pc:sldMk cId="2565750062" sldId="668"/>
            <ac:spMk id="23" creationId="{293822C3-AF17-4D44-C2C4-B6F41999E2C9}"/>
          </ac:spMkLst>
        </pc:spChg>
        <pc:spChg chg="add del mod">
          <ac:chgData name="marcello tirrito" userId="3bd1ebe0ea7fed36" providerId="LiveId" clId="{FD9D597B-BC57-47F8-AA1E-02652FE10802}" dt="2022-07-02T16:58:15.348" v="4867" actId="478"/>
          <ac:spMkLst>
            <pc:docMk/>
            <pc:sldMk cId="2565750062" sldId="668"/>
            <ac:spMk id="23" creationId="{38F30E83-8551-B3C6-3D68-C83C33E7229C}"/>
          </ac:spMkLst>
        </pc:spChg>
        <pc:spChg chg="add mod">
          <ac:chgData name="marcello tirrito" userId="3bd1ebe0ea7fed36" providerId="LiveId" clId="{FD9D597B-BC57-47F8-AA1E-02652FE10802}" dt="2022-07-03T14:13:17.854" v="7650" actId="207"/>
          <ac:spMkLst>
            <pc:docMk/>
            <pc:sldMk cId="2565750062" sldId="668"/>
            <ac:spMk id="24" creationId="{9A93C407-C436-FE74-A289-3208B7DC8A79}"/>
          </ac:spMkLst>
        </pc:spChg>
        <pc:spChg chg="add del mod">
          <ac:chgData name="marcello tirrito" userId="3bd1ebe0ea7fed36" providerId="LiveId" clId="{FD9D597B-BC57-47F8-AA1E-02652FE10802}" dt="2022-07-03T13:44:26.190" v="6504" actId="478"/>
          <ac:spMkLst>
            <pc:docMk/>
            <pc:sldMk cId="2565750062" sldId="668"/>
            <ac:spMk id="25" creationId="{8339AD65-5C18-943C-D981-0D38F2077B98}"/>
          </ac:spMkLst>
        </pc:spChg>
        <pc:spChg chg="add del mod">
          <ac:chgData name="marcello tirrito" userId="3bd1ebe0ea7fed36" providerId="LiveId" clId="{FD9D597B-BC57-47F8-AA1E-02652FE10802}" dt="2022-07-03T13:44:19.125" v="6499" actId="478"/>
          <ac:spMkLst>
            <pc:docMk/>
            <pc:sldMk cId="2565750062" sldId="668"/>
            <ac:spMk id="26" creationId="{15D504F9-FF72-0537-EADB-DB6EACE6EDE8}"/>
          </ac:spMkLst>
        </pc:spChg>
        <pc:spChg chg="add del mod">
          <ac:chgData name="marcello tirrito" userId="3bd1ebe0ea7fed36" providerId="LiveId" clId="{FD9D597B-BC57-47F8-AA1E-02652FE10802}" dt="2022-07-03T13:44:18.438" v="6498" actId="478"/>
          <ac:spMkLst>
            <pc:docMk/>
            <pc:sldMk cId="2565750062" sldId="668"/>
            <ac:spMk id="27" creationId="{0739085E-ACD2-B949-62CA-7D1FA6685A47}"/>
          </ac:spMkLst>
        </pc:spChg>
        <pc:spChg chg="add del mod">
          <ac:chgData name="marcello tirrito" userId="3bd1ebe0ea7fed36" providerId="LiveId" clId="{FD9D597B-BC57-47F8-AA1E-02652FE10802}" dt="2022-07-02T16:59:39.344" v="4882" actId="478"/>
          <ac:spMkLst>
            <pc:docMk/>
            <pc:sldMk cId="2565750062" sldId="668"/>
            <ac:spMk id="29" creationId="{457A8144-294B-9B77-DAA6-579046CD3C7A}"/>
          </ac:spMkLst>
        </pc:spChg>
        <pc:spChg chg="add mod">
          <ac:chgData name="marcello tirrito" userId="3bd1ebe0ea7fed36" providerId="LiveId" clId="{FD9D597B-BC57-47F8-AA1E-02652FE10802}" dt="2022-07-03T14:13:35.311" v="7653" actId="113"/>
          <ac:spMkLst>
            <pc:docMk/>
            <pc:sldMk cId="2565750062" sldId="668"/>
            <ac:spMk id="29" creationId="{83218D33-6670-7494-91B9-3D7D28783A52}"/>
          </ac:spMkLst>
        </pc:spChg>
        <pc:spChg chg="add del mod">
          <ac:chgData name="marcello tirrito" userId="3bd1ebe0ea7fed36" providerId="LiveId" clId="{FD9D597B-BC57-47F8-AA1E-02652FE10802}" dt="2022-07-03T13:44:17.624" v="6496" actId="478"/>
          <ac:spMkLst>
            <pc:docMk/>
            <pc:sldMk cId="2565750062" sldId="668"/>
            <ac:spMk id="31" creationId="{06B957B1-94A6-ADE5-9651-2345CAA3FC88}"/>
          </ac:spMkLst>
        </pc:spChg>
        <pc:spChg chg="add mod">
          <ac:chgData name="marcello tirrito" userId="3bd1ebe0ea7fed36" providerId="LiveId" clId="{FD9D597B-BC57-47F8-AA1E-02652FE10802}" dt="2022-07-03T14:13:45.610" v="7657" actId="113"/>
          <ac:spMkLst>
            <pc:docMk/>
            <pc:sldMk cId="2565750062" sldId="668"/>
            <ac:spMk id="32" creationId="{5D021963-C241-0AE2-0995-D097CB262AF9}"/>
          </ac:spMkLst>
        </pc:spChg>
        <pc:spChg chg="add del mod">
          <ac:chgData name="marcello tirrito" userId="3bd1ebe0ea7fed36" providerId="LiveId" clId="{FD9D597B-BC57-47F8-AA1E-02652FE10802}" dt="2022-07-03T13:44:24.815" v="6503" actId="478"/>
          <ac:spMkLst>
            <pc:docMk/>
            <pc:sldMk cId="2565750062" sldId="668"/>
            <ac:spMk id="1024" creationId="{64ED05E6-BB75-93E5-3F7A-D25C1347662B}"/>
          </ac:spMkLst>
        </pc:spChg>
        <pc:picChg chg="add mod">
          <ac:chgData name="marcello tirrito" userId="3bd1ebe0ea7fed36" providerId="LiveId" clId="{FD9D597B-BC57-47F8-AA1E-02652FE10802}" dt="2022-07-03T14:14:12.898" v="7659" actId="1076"/>
          <ac:picMkLst>
            <pc:docMk/>
            <pc:sldMk cId="2565750062" sldId="668"/>
            <ac:picMk id="5" creationId="{227413FA-74A5-F269-B877-18C572B5E8D1}"/>
          </ac:picMkLst>
        </pc:picChg>
        <pc:cxnChg chg="del">
          <ac:chgData name="marcello tirrito" userId="3bd1ebe0ea7fed36" providerId="LiveId" clId="{FD9D597B-BC57-47F8-AA1E-02652FE10802}" dt="2022-07-02T16:51:33.210" v="4661" actId="478"/>
          <ac:cxnSpMkLst>
            <pc:docMk/>
            <pc:sldMk cId="2565750062" sldId="668"/>
            <ac:cxnSpMk id="7" creationId="{AA04FFF4-55B3-95CF-BB83-FD1EA33B4550}"/>
          </ac:cxnSpMkLst>
        </pc:cxnChg>
        <pc:cxnChg chg="del">
          <ac:chgData name="marcello tirrito" userId="3bd1ebe0ea7fed36" providerId="LiveId" clId="{FD9D597B-BC57-47F8-AA1E-02652FE10802}" dt="2022-07-02T16:51:33.788" v="4662" actId="478"/>
          <ac:cxnSpMkLst>
            <pc:docMk/>
            <pc:sldMk cId="2565750062" sldId="668"/>
            <ac:cxnSpMk id="14" creationId="{4BB768EB-B1E9-CDBD-718D-9D4C8CC44FF3}"/>
          </ac:cxnSpMkLst>
        </pc:cxnChg>
        <pc:cxnChg chg="add del mod">
          <ac:chgData name="marcello tirrito" userId="3bd1ebe0ea7fed36" providerId="LiveId" clId="{FD9D597B-BC57-47F8-AA1E-02652FE10802}" dt="2022-07-03T13:44:21.254" v="6501" actId="478"/>
          <ac:cxnSpMkLst>
            <pc:docMk/>
            <pc:sldMk cId="2565750062" sldId="668"/>
            <ac:cxnSpMk id="16" creationId="{70C3E395-F446-B4B3-258A-C4238FEE3C82}"/>
          </ac:cxnSpMkLst>
        </pc:cxnChg>
        <pc:cxnChg chg="add del mod">
          <ac:chgData name="marcello tirrito" userId="3bd1ebe0ea7fed36" providerId="LiveId" clId="{FD9D597B-BC57-47F8-AA1E-02652FE10802}" dt="2022-07-03T13:44:19.563" v="6500" actId="478"/>
          <ac:cxnSpMkLst>
            <pc:docMk/>
            <pc:sldMk cId="2565750062" sldId="668"/>
            <ac:cxnSpMk id="19" creationId="{C72C877D-ED51-FB54-C5E5-F85DC238EDED}"/>
          </ac:cxnSpMkLst>
        </pc:cxnChg>
        <pc:cxnChg chg="add del mod">
          <ac:chgData name="marcello tirrito" userId="3bd1ebe0ea7fed36" providerId="LiveId" clId="{FD9D597B-BC57-47F8-AA1E-02652FE10802}" dt="2022-07-03T13:44:14.217" v="6492" actId="478"/>
          <ac:cxnSpMkLst>
            <pc:docMk/>
            <pc:sldMk cId="2565750062" sldId="668"/>
            <ac:cxnSpMk id="20" creationId="{B1B4BAD2-05AD-1F9B-432F-B34937CDFD62}"/>
          </ac:cxnSpMkLst>
        </pc:cxnChg>
        <pc:cxnChg chg="add del mod">
          <ac:chgData name="marcello tirrito" userId="3bd1ebe0ea7fed36" providerId="LiveId" clId="{FD9D597B-BC57-47F8-AA1E-02652FE10802}" dt="2022-07-03T13:44:15.234" v="6493" actId="478"/>
          <ac:cxnSpMkLst>
            <pc:docMk/>
            <pc:sldMk cId="2565750062" sldId="668"/>
            <ac:cxnSpMk id="21" creationId="{D8DB02EF-0214-3708-DE39-EDA546ECBEA7}"/>
          </ac:cxnSpMkLst>
        </pc:cxnChg>
        <pc:cxnChg chg="add del mod">
          <ac:chgData name="marcello tirrito" userId="3bd1ebe0ea7fed36" providerId="LiveId" clId="{FD9D597B-BC57-47F8-AA1E-02652FE10802}" dt="2022-07-03T13:44:15.796" v="6494" actId="478"/>
          <ac:cxnSpMkLst>
            <pc:docMk/>
            <pc:sldMk cId="2565750062" sldId="668"/>
            <ac:cxnSpMk id="28" creationId="{9F278F24-B0E7-E77E-F8A8-1AD5E6FAB41D}"/>
          </ac:cxnSpMkLst>
        </pc:cxnChg>
        <pc:cxnChg chg="add del mod">
          <ac:chgData name="marcello tirrito" userId="3bd1ebe0ea7fed36" providerId="LiveId" clId="{FD9D597B-BC57-47F8-AA1E-02652FE10802}" dt="2022-07-03T13:44:16.484" v="6495" actId="478"/>
          <ac:cxnSpMkLst>
            <pc:docMk/>
            <pc:sldMk cId="2565750062" sldId="668"/>
            <ac:cxnSpMk id="30" creationId="{277E0F61-BD8E-0EDF-57D4-D8496697B435}"/>
          </ac:cxnSpMkLst>
        </pc:cxnChg>
      </pc:sldChg>
      <pc:sldChg chg="addSp delSp modSp add mod ord">
        <pc:chgData name="marcello tirrito" userId="3bd1ebe0ea7fed36" providerId="LiveId" clId="{FD9D597B-BC57-47F8-AA1E-02652FE10802}" dt="2022-07-03T18:36:30.669" v="9348" actId="1582"/>
        <pc:sldMkLst>
          <pc:docMk/>
          <pc:sldMk cId="1005151225" sldId="669"/>
        </pc:sldMkLst>
        <pc:spChg chg="mod">
          <ac:chgData name="marcello tirrito" userId="3bd1ebe0ea7fed36" providerId="LiveId" clId="{FD9D597B-BC57-47F8-AA1E-02652FE10802}" dt="2022-07-02T17:01:08.565" v="4908" actId="20577"/>
          <ac:spMkLst>
            <pc:docMk/>
            <pc:sldMk cId="1005151225" sldId="669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3T18:36:00.837" v="9342" actId="207"/>
          <ac:spMkLst>
            <pc:docMk/>
            <pc:sldMk cId="1005151225" sldId="669"/>
            <ac:spMk id="3" creationId="{9B0E7248-7267-203D-1EBE-5EB6298C3E46}"/>
          </ac:spMkLst>
        </pc:spChg>
        <pc:spChg chg="add del">
          <ac:chgData name="marcello tirrito" userId="3bd1ebe0ea7fed36" providerId="LiveId" clId="{FD9D597B-BC57-47F8-AA1E-02652FE10802}" dt="2022-07-02T17:02:35.440" v="4933" actId="478"/>
          <ac:spMkLst>
            <pc:docMk/>
            <pc:sldMk cId="1005151225" sldId="669"/>
            <ac:spMk id="3" creationId="{E2996DF3-B724-24B3-DB1D-65CD251EC8EB}"/>
          </ac:spMkLst>
        </pc:spChg>
        <pc:spChg chg="mod">
          <ac:chgData name="marcello tirrito" userId="3bd1ebe0ea7fed36" providerId="LiveId" clId="{FD9D597B-BC57-47F8-AA1E-02652FE10802}" dt="2022-07-03T18:35:20.781" v="9327" actId="207"/>
          <ac:spMkLst>
            <pc:docMk/>
            <pc:sldMk cId="1005151225" sldId="669"/>
            <ac:spMk id="6" creationId="{68B21F17-D859-61B6-49D9-320233DE27E2}"/>
          </ac:spMkLst>
        </pc:spChg>
        <pc:spChg chg="mod">
          <ac:chgData name="marcello tirrito" userId="3bd1ebe0ea7fed36" providerId="LiveId" clId="{FD9D597B-BC57-47F8-AA1E-02652FE10802}" dt="2022-07-02T17:09:40.921" v="5106" actId="1076"/>
          <ac:spMkLst>
            <pc:docMk/>
            <pc:sldMk cId="1005151225" sldId="669"/>
            <ac:spMk id="15" creationId="{A0BDF596-3D6A-33E4-F745-ADF660511AA2}"/>
          </ac:spMkLst>
        </pc:spChg>
        <pc:spChg chg="add mod">
          <ac:chgData name="marcello tirrito" userId="3bd1ebe0ea7fed36" providerId="LiveId" clId="{FD9D597B-BC57-47F8-AA1E-02652FE10802}" dt="2022-07-03T18:36:12.884" v="9345" actId="20577"/>
          <ac:spMkLst>
            <pc:docMk/>
            <pc:sldMk cId="1005151225" sldId="669"/>
            <ac:spMk id="16" creationId="{53A3CE9E-EE9C-6A91-7521-B7F70874D69B}"/>
          </ac:spMkLst>
        </pc:spChg>
        <pc:spChg chg="del">
          <ac:chgData name="marcello tirrito" userId="3bd1ebe0ea7fed36" providerId="LiveId" clId="{FD9D597B-BC57-47F8-AA1E-02652FE10802}" dt="2022-07-02T17:08:12.166" v="5026" actId="478"/>
          <ac:spMkLst>
            <pc:docMk/>
            <pc:sldMk cId="1005151225" sldId="669"/>
            <ac:spMk id="17" creationId="{1F1F8721-E9FF-15B1-F5F2-AD93985FFF32}"/>
          </ac:spMkLst>
        </pc:spChg>
        <pc:spChg chg="add mod">
          <ac:chgData name="marcello tirrito" userId="3bd1ebe0ea7fed36" providerId="LiveId" clId="{FD9D597B-BC57-47F8-AA1E-02652FE10802}" dt="2022-07-03T18:35:23.658" v="9328" actId="113"/>
          <ac:spMkLst>
            <pc:docMk/>
            <pc:sldMk cId="1005151225" sldId="669"/>
            <ac:spMk id="22" creationId="{108EBF39-51C0-1371-0FEB-2C4F5269BE12}"/>
          </ac:spMkLst>
        </pc:spChg>
        <pc:spChg chg="add mod">
          <ac:chgData name="marcello tirrito" userId="3bd1ebe0ea7fed36" providerId="LiveId" clId="{FD9D597B-BC57-47F8-AA1E-02652FE10802}" dt="2022-07-02T17:08:30.483" v="5038" actId="14100"/>
          <ac:spMkLst>
            <pc:docMk/>
            <pc:sldMk cId="1005151225" sldId="669"/>
            <ac:spMk id="23" creationId="{B2DCA0C9-50CC-71F6-D392-E8531ECF091E}"/>
          </ac:spMkLst>
        </pc:spChg>
        <pc:spChg chg="del mod">
          <ac:chgData name="marcello tirrito" userId="3bd1ebe0ea7fed36" providerId="LiveId" clId="{FD9D597B-BC57-47F8-AA1E-02652FE10802}" dt="2022-07-02T17:08:35.747" v="5041" actId="478"/>
          <ac:spMkLst>
            <pc:docMk/>
            <pc:sldMk cId="1005151225" sldId="669"/>
            <ac:spMk id="25" creationId="{8339AD65-5C18-943C-D981-0D38F2077B98}"/>
          </ac:spMkLst>
        </pc:spChg>
        <pc:spChg chg="del">
          <ac:chgData name="marcello tirrito" userId="3bd1ebe0ea7fed36" providerId="LiveId" clId="{FD9D597B-BC57-47F8-AA1E-02652FE10802}" dt="2022-07-02T17:08:09.181" v="5023" actId="478"/>
          <ac:spMkLst>
            <pc:docMk/>
            <pc:sldMk cId="1005151225" sldId="669"/>
            <ac:spMk id="26" creationId="{15D504F9-FF72-0537-EADB-DB6EACE6EDE8}"/>
          </ac:spMkLst>
        </pc:spChg>
        <pc:spChg chg="del">
          <ac:chgData name="marcello tirrito" userId="3bd1ebe0ea7fed36" providerId="LiveId" clId="{FD9D597B-BC57-47F8-AA1E-02652FE10802}" dt="2022-07-02T17:08:13.276" v="5027" actId="478"/>
          <ac:spMkLst>
            <pc:docMk/>
            <pc:sldMk cId="1005151225" sldId="669"/>
            <ac:spMk id="27" creationId="{0739085E-ACD2-B949-62CA-7D1FA6685A47}"/>
          </ac:spMkLst>
        </pc:spChg>
        <pc:spChg chg="del">
          <ac:chgData name="marcello tirrito" userId="3bd1ebe0ea7fed36" providerId="LiveId" clId="{FD9D597B-BC57-47F8-AA1E-02652FE10802}" dt="2022-07-02T17:08:16.558" v="5033" actId="478"/>
          <ac:spMkLst>
            <pc:docMk/>
            <pc:sldMk cId="1005151225" sldId="669"/>
            <ac:spMk id="31" creationId="{06B957B1-94A6-ADE5-9651-2345CAA3FC88}"/>
          </ac:spMkLst>
        </pc:spChg>
        <pc:spChg chg="del">
          <ac:chgData name="marcello tirrito" userId="3bd1ebe0ea7fed36" providerId="LiveId" clId="{FD9D597B-BC57-47F8-AA1E-02652FE10802}" dt="2022-07-02T17:08:26.388" v="5037" actId="478"/>
          <ac:spMkLst>
            <pc:docMk/>
            <pc:sldMk cId="1005151225" sldId="669"/>
            <ac:spMk id="1024" creationId="{64ED05E6-BB75-93E5-3F7A-D25C1347662B}"/>
          </ac:spMkLst>
        </pc:spChg>
        <pc:picChg chg="add mod">
          <ac:chgData name="marcello tirrito" userId="3bd1ebe0ea7fed36" providerId="LiveId" clId="{FD9D597B-BC57-47F8-AA1E-02652FE10802}" dt="2022-07-02T17:13:47.754" v="5123" actId="14100"/>
          <ac:picMkLst>
            <pc:docMk/>
            <pc:sldMk cId="1005151225" sldId="669"/>
            <ac:picMk id="10" creationId="{6A69990C-EAEE-9E2F-2CCB-10FC4A53ED88}"/>
          </ac:picMkLst>
        </pc:picChg>
        <pc:picChg chg="add del">
          <ac:chgData name="marcello tirrito" userId="3bd1ebe0ea7fed36" providerId="LiveId" clId="{FD9D597B-BC57-47F8-AA1E-02652FE10802}" dt="2022-07-02T17:12:49.492" v="5114" actId="478"/>
          <ac:picMkLst>
            <pc:docMk/>
            <pc:sldMk cId="1005151225" sldId="669"/>
            <ac:picMk id="12" creationId="{DC3E7D09-0E39-1372-B6E3-12C7824F63C2}"/>
          </ac:picMkLst>
        </pc:picChg>
        <pc:picChg chg="add del mod">
          <ac:chgData name="marcello tirrito" userId="3bd1ebe0ea7fed36" providerId="LiveId" clId="{FD9D597B-BC57-47F8-AA1E-02652FE10802}" dt="2022-07-02T17:43:23.265" v="5204" actId="21"/>
          <ac:picMkLst>
            <pc:docMk/>
            <pc:sldMk cId="1005151225" sldId="669"/>
            <ac:picMk id="13" creationId="{EDCBA6BA-2BE8-CB8E-BCCC-8485361CB766}"/>
          </ac:picMkLst>
        </pc:picChg>
        <pc:picChg chg="add mod">
          <ac:chgData name="marcello tirrito" userId="3bd1ebe0ea7fed36" providerId="LiveId" clId="{FD9D597B-BC57-47F8-AA1E-02652FE10802}" dt="2022-07-02T17:13:42.159" v="5122" actId="1076"/>
          <ac:picMkLst>
            <pc:docMk/>
            <pc:sldMk cId="1005151225" sldId="669"/>
            <ac:picMk id="14" creationId="{1FABC69C-9943-28C9-DFEA-83FD53979AF2}"/>
          </ac:picMkLst>
        </pc:picChg>
        <pc:cxnChg chg="add mod">
          <ac:chgData name="marcello tirrito" userId="3bd1ebe0ea7fed36" providerId="LiveId" clId="{FD9D597B-BC57-47F8-AA1E-02652FE10802}" dt="2022-07-03T18:36:30.669" v="9348" actId="1582"/>
          <ac:cxnSpMkLst>
            <pc:docMk/>
            <pc:sldMk cId="1005151225" sldId="669"/>
            <ac:cxnSpMk id="5" creationId="{3A33541A-6920-9B1F-C417-029E6154112E}"/>
          </ac:cxnSpMkLst>
        </pc:cxnChg>
        <pc:cxnChg chg="del">
          <ac:chgData name="marcello tirrito" userId="3bd1ebe0ea7fed36" providerId="LiveId" clId="{FD9D597B-BC57-47F8-AA1E-02652FE10802}" dt="2022-07-02T17:08:10.681" v="5024" actId="478"/>
          <ac:cxnSpMkLst>
            <pc:docMk/>
            <pc:sldMk cId="1005151225" sldId="669"/>
            <ac:cxnSpMk id="16" creationId="{70C3E395-F446-B4B3-258A-C4238FEE3C82}"/>
          </ac:cxnSpMkLst>
        </pc:cxnChg>
        <pc:cxnChg chg="del">
          <ac:chgData name="marcello tirrito" userId="3bd1ebe0ea7fed36" providerId="LiveId" clId="{FD9D597B-BC57-47F8-AA1E-02652FE10802}" dt="2022-07-02T17:08:11.291" v="5025" actId="478"/>
          <ac:cxnSpMkLst>
            <pc:docMk/>
            <pc:sldMk cId="1005151225" sldId="669"/>
            <ac:cxnSpMk id="19" creationId="{C72C877D-ED51-FB54-C5E5-F85DC238EDED}"/>
          </ac:cxnSpMkLst>
        </pc:cxnChg>
        <pc:cxnChg chg="del">
          <ac:chgData name="marcello tirrito" userId="3bd1ebe0ea7fed36" providerId="LiveId" clId="{FD9D597B-BC57-47F8-AA1E-02652FE10802}" dt="2022-07-02T17:08:13.807" v="5028" actId="478"/>
          <ac:cxnSpMkLst>
            <pc:docMk/>
            <pc:sldMk cId="1005151225" sldId="669"/>
            <ac:cxnSpMk id="20" creationId="{B1B4BAD2-05AD-1F9B-432F-B34937CDFD62}"/>
          </ac:cxnSpMkLst>
        </pc:cxnChg>
        <pc:cxnChg chg="del mod">
          <ac:chgData name="marcello tirrito" userId="3bd1ebe0ea7fed36" providerId="LiveId" clId="{FD9D597B-BC57-47F8-AA1E-02652FE10802}" dt="2022-07-02T17:08:14.386" v="5030" actId="478"/>
          <ac:cxnSpMkLst>
            <pc:docMk/>
            <pc:sldMk cId="1005151225" sldId="669"/>
            <ac:cxnSpMk id="21" creationId="{D8DB02EF-0214-3708-DE39-EDA546ECBEA7}"/>
          </ac:cxnSpMkLst>
        </pc:cxnChg>
        <pc:cxnChg chg="del">
          <ac:chgData name="marcello tirrito" userId="3bd1ebe0ea7fed36" providerId="LiveId" clId="{FD9D597B-BC57-47F8-AA1E-02652FE10802}" dt="2022-07-02T17:08:15.167" v="5031" actId="478"/>
          <ac:cxnSpMkLst>
            <pc:docMk/>
            <pc:sldMk cId="1005151225" sldId="669"/>
            <ac:cxnSpMk id="28" creationId="{9F278F24-B0E7-E77E-F8A8-1AD5E6FAB41D}"/>
          </ac:cxnSpMkLst>
        </pc:cxnChg>
        <pc:cxnChg chg="add mod">
          <ac:chgData name="marcello tirrito" userId="3bd1ebe0ea7fed36" providerId="LiveId" clId="{FD9D597B-BC57-47F8-AA1E-02652FE10802}" dt="2022-07-03T18:36:22.105" v="9347" actId="14100"/>
          <ac:cxnSpMkLst>
            <pc:docMk/>
            <pc:sldMk cId="1005151225" sldId="669"/>
            <ac:cxnSpMk id="29" creationId="{157D2E13-A355-AF0A-AF6C-A4A361072981}"/>
          </ac:cxnSpMkLst>
        </pc:cxnChg>
        <pc:cxnChg chg="del">
          <ac:chgData name="marcello tirrito" userId="3bd1ebe0ea7fed36" providerId="LiveId" clId="{FD9D597B-BC57-47F8-AA1E-02652FE10802}" dt="2022-07-02T17:08:15.855" v="5032" actId="478"/>
          <ac:cxnSpMkLst>
            <pc:docMk/>
            <pc:sldMk cId="1005151225" sldId="669"/>
            <ac:cxnSpMk id="30" creationId="{277E0F61-BD8E-0EDF-57D4-D8496697B435}"/>
          </ac:cxnSpMkLst>
        </pc:cxnChg>
      </pc:sldChg>
      <pc:sldChg chg="modSp add del mod">
        <pc:chgData name="marcello tirrito" userId="3bd1ebe0ea7fed36" providerId="LiveId" clId="{FD9D597B-BC57-47F8-AA1E-02652FE10802}" dt="2022-07-02T19:54:53.247" v="6246" actId="2696"/>
        <pc:sldMkLst>
          <pc:docMk/>
          <pc:sldMk cId="1663764873" sldId="670"/>
        </pc:sldMkLst>
        <pc:spChg chg="mod">
          <ac:chgData name="marcello tirrito" userId="3bd1ebe0ea7fed36" providerId="LiveId" clId="{FD9D597B-BC57-47F8-AA1E-02652FE10802}" dt="2022-07-02T19:08:26.212" v="5348" actId="20577"/>
          <ac:spMkLst>
            <pc:docMk/>
            <pc:sldMk cId="1663764873" sldId="670"/>
            <ac:spMk id="2" creationId="{43849EC1-F47A-7CCB-D130-5E07510A0CC3}"/>
          </ac:spMkLst>
        </pc:spChg>
      </pc:sldChg>
      <pc:sldChg chg="addSp delSp modSp add mod ord">
        <pc:chgData name="marcello tirrito" userId="3bd1ebe0ea7fed36" providerId="LiveId" clId="{FD9D597B-BC57-47F8-AA1E-02652FE10802}" dt="2022-07-02T19:27:32.391" v="5645" actId="20577"/>
        <pc:sldMkLst>
          <pc:docMk/>
          <pc:sldMk cId="1519114567" sldId="671"/>
        </pc:sldMkLst>
        <pc:spChg chg="del">
          <ac:chgData name="marcello tirrito" userId="3bd1ebe0ea7fed36" providerId="LiveId" clId="{FD9D597B-BC57-47F8-AA1E-02652FE10802}" dt="2022-07-02T19:13:45.310" v="5357" actId="478"/>
          <ac:spMkLst>
            <pc:docMk/>
            <pc:sldMk cId="1519114567" sldId="671"/>
            <ac:spMk id="4" creationId="{ECFAB4FB-7F4B-FFEA-A725-CB6FA60DC052}"/>
          </ac:spMkLst>
        </pc:spChg>
        <pc:spChg chg="del">
          <ac:chgData name="marcello tirrito" userId="3bd1ebe0ea7fed36" providerId="LiveId" clId="{FD9D597B-BC57-47F8-AA1E-02652FE10802}" dt="2022-07-02T19:14:07.332" v="5370" actId="478"/>
          <ac:spMkLst>
            <pc:docMk/>
            <pc:sldMk cId="1519114567" sldId="671"/>
            <ac:spMk id="5" creationId="{1895B646-40C3-2E62-48C0-A19C3EC35144}"/>
          </ac:spMkLst>
        </pc:spChg>
        <pc:spChg chg="del mod">
          <ac:chgData name="marcello tirrito" userId="3bd1ebe0ea7fed36" providerId="LiveId" clId="{FD9D597B-BC57-47F8-AA1E-02652FE10802}" dt="2022-07-02T19:13:48.749" v="5360" actId="478"/>
          <ac:spMkLst>
            <pc:docMk/>
            <pc:sldMk cId="1519114567" sldId="671"/>
            <ac:spMk id="6" creationId="{A1E53607-1BBA-E59B-FC68-1F156A8D4EF1}"/>
          </ac:spMkLst>
        </pc:spChg>
        <pc:spChg chg="del mod">
          <ac:chgData name="marcello tirrito" userId="3bd1ebe0ea7fed36" providerId="LiveId" clId="{FD9D597B-BC57-47F8-AA1E-02652FE10802}" dt="2022-07-02T19:13:46.279" v="5358" actId="478"/>
          <ac:spMkLst>
            <pc:docMk/>
            <pc:sldMk cId="1519114567" sldId="671"/>
            <ac:spMk id="9" creationId="{118CB167-12EA-A785-8078-96A7CE953DE7}"/>
          </ac:spMkLst>
        </pc:spChg>
        <pc:spChg chg="add mod">
          <ac:chgData name="marcello tirrito" userId="3bd1ebe0ea7fed36" providerId="LiveId" clId="{FD9D597B-BC57-47F8-AA1E-02652FE10802}" dt="2022-07-02T19:27:32.391" v="5645" actId="20577"/>
          <ac:spMkLst>
            <pc:docMk/>
            <pc:sldMk cId="1519114567" sldId="671"/>
            <ac:spMk id="12" creationId="{906A9C5F-2509-75BE-D0EF-DE37759D1985}"/>
          </ac:spMkLst>
        </pc:spChg>
        <pc:spChg chg="del">
          <ac:chgData name="marcello tirrito" userId="3bd1ebe0ea7fed36" providerId="LiveId" clId="{FD9D597B-BC57-47F8-AA1E-02652FE10802}" dt="2022-07-02T19:13:49.578" v="5361" actId="478"/>
          <ac:spMkLst>
            <pc:docMk/>
            <pc:sldMk cId="1519114567" sldId="671"/>
            <ac:spMk id="14" creationId="{30670D5E-328B-6D44-252A-C2C3C196C3BB}"/>
          </ac:spMkLst>
        </pc:spChg>
        <pc:spChg chg="del mod">
          <ac:chgData name="marcello tirrito" userId="3bd1ebe0ea7fed36" providerId="LiveId" clId="{FD9D597B-BC57-47F8-AA1E-02652FE10802}" dt="2022-07-02T19:13:54.188" v="5366" actId="478"/>
          <ac:spMkLst>
            <pc:docMk/>
            <pc:sldMk cId="1519114567" sldId="671"/>
            <ac:spMk id="15" creationId="{501E6B43-5484-509C-E3B2-5CC13AC0D7B2}"/>
          </ac:spMkLst>
        </pc:spChg>
        <pc:spChg chg="del">
          <ac:chgData name="marcello tirrito" userId="3bd1ebe0ea7fed36" providerId="LiveId" clId="{FD9D597B-BC57-47F8-AA1E-02652FE10802}" dt="2022-07-02T19:13:55.407" v="5367" actId="478"/>
          <ac:spMkLst>
            <pc:docMk/>
            <pc:sldMk cId="1519114567" sldId="671"/>
            <ac:spMk id="16" creationId="{C61B6E2C-9186-2EE3-F948-AF87FEB7516E}"/>
          </ac:spMkLst>
        </pc:spChg>
        <pc:spChg chg="del">
          <ac:chgData name="marcello tirrito" userId="3bd1ebe0ea7fed36" providerId="LiveId" clId="{FD9D597B-BC57-47F8-AA1E-02652FE10802}" dt="2022-07-02T19:13:52.437" v="5363" actId="478"/>
          <ac:spMkLst>
            <pc:docMk/>
            <pc:sldMk cId="1519114567" sldId="671"/>
            <ac:spMk id="17" creationId="{21EE0DD3-CFF8-7499-2684-C523B513D44F}"/>
          </ac:spMkLst>
        </pc:spChg>
        <pc:spChg chg="del">
          <ac:chgData name="marcello tirrito" userId="3bd1ebe0ea7fed36" providerId="LiveId" clId="{FD9D597B-BC57-47F8-AA1E-02652FE10802}" dt="2022-07-02T19:13:53.218" v="5364" actId="478"/>
          <ac:spMkLst>
            <pc:docMk/>
            <pc:sldMk cId="1519114567" sldId="671"/>
            <ac:spMk id="18" creationId="{16DF72D2-7AEF-5509-6E38-39967789F991}"/>
          </ac:spMkLst>
        </pc:spChg>
        <pc:spChg chg="del">
          <ac:chgData name="marcello tirrito" userId="3bd1ebe0ea7fed36" providerId="LiveId" clId="{FD9D597B-BC57-47F8-AA1E-02652FE10802}" dt="2022-07-02T19:13:51.233" v="5362" actId="478"/>
          <ac:spMkLst>
            <pc:docMk/>
            <pc:sldMk cId="1519114567" sldId="671"/>
            <ac:spMk id="21" creationId="{C603D1BC-A5AB-6DF0-1389-ED79FE56C0B0}"/>
          </ac:spMkLst>
        </pc:spChg>
        <pc:picChg chg="add mod">
          <ac:chgData name="marcello tirrito" userId="3bd1ebe0ea7fed36" providerId="LiveId" clId="{FD9D597B-BC57-47F8-AA1E-02652FE10802}" dt="2022-07-02T19:14:18.475" v="5373" actId="1076"/>
          <ac:picMkLst>
            <pc:docMk/>
            <pc:sldMk cId="1519114567" sldId="671"/>
            <ac:picMk id="7" creationId="{7B452E48-7073-2571-6361-7557C9D89E52}"/>
          </ac:picMkLst>
        </pc:picChg>
      </pc:sldChg>
      <pc:sldChg chg="modSp add mod ord addCm delCm">
        <pc:chgData name="marcello tirrito" userId="3bd1ebe0ea7fed36" providerId="LiveId" clId="{FD9D597B-BC57-47F8-AA1E-02652FE10802}" dt="2022-07-03T14:24:55.471" v="7755" actId="13926"/>
        <pc:sldMkLst>
          <pc:docMk/>
          <pc:sldMk cId="1234408932" sldId="672"/>
        </pc:sldMkLst>
        <pc:spChg chg="mod">
          <ac:chgData name="marcello tirrito" userId="3bd1ebe0ea7fed36" providerId="LiveId" clId="{FD9D597B-BC57-47F8-AA1E-02652FE10802}" dt="2022-07-03T14:24:30.357" v="7751" actId="1582"/>
          <ac:spMkLst>
            <pc:docMk/>
            <pc:sldMk cId="1234408932" sldId="672"/>
            <ac:spMk id="4" creationId="{5188FB2D-978C-2A9F-EC14-A526BE85FD52}"/>
          </ac:spMkLst>
        </pc:spChg>
        <pc:spChg chg="mod">
          <ac:chgData name="marcello tirrito" userId="3bd1ebe0ea7fed36" providerId="LiveId" clId="{FD9D597B-BC57-47F8-AA1E-02652FE10802}" dt="2022-07-03T14:23:12.414" v="7737" actId="1582"/>
          <ac:spMkLst>
            <pc:docMk/>
            <pc:sldMk cId="1234408932" sldId="672"/>
            <ac:spMk id="6" creationId="{3568B5B5-BF5D-74D2-5686-4DB89DF4DE52}"/>
          </ac:spMkLst>
        </pc:spChg>
        <pc:spChg chg="mod">
          <ac:chgData name="marcello tirrito" userId="3bd1ebe0ea7fed36" providerId="LiveId" clId="{FD9D597B-BC57-47F8-AA1E-02652FE10802}" dt="2022-07-03T14:24:55.471" v="7755" actId="13926"/>
          <ac:spMkLst>
            <pc:docMk/>
            <pc:sldMk cId="1234408932" sldId="672"/>
            <ac:spMk id="12" creationId="{69EB3A5C-254E-182E-C58B-866AA4E152F5}"/>
          </ac:spMkLst>
        </pc:spChg>
        <pc:spChg chg="mod">
          <ac:chgData name="marcello tirrito" userId="3bd1ebe0ea7fed36" providerId="LiveId" clId="{FD9D597B-BC57-47F8-AA1E-02652FE10802}" dt="2022-07-03T14:24:37.921" v="7752" actId="1076"/>
          <ac:spMkLst>
            <pc:docMk/>
            <pc:sldMk cId="1234408932" sldId="672"/>
            <ac:spMk id="14" creationId="{6374E5B9-34BE-87D5-3BE8-6559AD4FA423}"/>
          </ac:spMkLst>
        </pc:spChg>
        <pc:spChg chg="mod">
          <ac:chgData name="marcello tirrito" userId="3bd1ebe0ea7fed36" providerId="LiveId" clId="{FD9D597B-BC57-47F8-AA1E-02652FE10802}" dt="2022-07-03T14:24:39.874" v="7753" actId="1076"/>
          <ac:spMkLst>
            <pc:docMk/>
            <pc:sldMk cId="1234408932" sldId="672"/>
            <ac:spMk id="15" creationId="{2F34F56B-0303-9A00-1DB2-F4D281A2A68A}"/>
          </ac:spMkLst>
        </pc:spChg>
        <pc:spChg chg="mod">
          <ac:chgData name="marcello tirrito" userId="3bd1ebe0ea7fed36" providerId="LiveId" clId="{FD9D597B-BC57-47F8-AA1E-02652FE10802}" dt="2022-07-03T14:23:22.260" v="7739" actId="1582"/>
          <ac:spMkLst>
            <pc:docMk/>
            <pc:sldMk cId="1234408932" sldId="672"/>
            <ac:spMk id="17" creationId="{486EC5DE-9A1B-4824-ADF2-4C5728E1BEEC}"/>
          </ac:spMkLst>
        </pc:spChg>
        <pc:spChg chg="mod">
          <ac:chgData name="marcello tirrito" userId="3bd1ebe0ea7fed36" providerId="LiveId" clId="{FD9D597B-BC57-47F8-AA1E-02652FE10802}" dt="2022-07-03T14:23:36.982" v="7742" actId="1582"/>
          <ac:spMkLst>
            <pc:docMk/>
            <pc:sldMk cId="1234408932" sldId="672"/>
            <ac:spMk id="18" creationId="{D4EB2114-98F9-B347-0889-73EBDFC83A48}"/>
          </ac:spMkLst>
        </pc:spChg>
        <pc:spChg chg="mod">
          <ac:chgData name="marcello tirrito" userId="3bd1ebe0ea7fed36" providerId="LiveId" clId="{FD9D597B-BC57-47F8-AA1E-02652FE10802}" dt="2022-07-02T19:25:35.433" v="5601" actId="20577"/>
          <ac:spMkLst>
            <pc:docMk/>
            <pc:sldMk cId="1234408932" sldId="672"/>
            <ac:spMk id="19" creationId="{063B9BCA-19E0-11C6-6CF0-3B5539FF1A08}"/>
          </ac:spMkLst>
        </pc:spChg>
        <pc:spChg chg="mod">
          <ac:chgData name="marcello tirrito" userId="3bd1ebe0ea7fed36" providerId="LiveId" clId="{FD9D597B-BC57-47F8-AA1E-02652FE10802}" dt="2022-07-02T19:26:19.713" v="5613" actId="20577"/>
          <ac:spMkLst>
            <pc:docMk/>
            <pc:sldMk cId="1234408932" sldId="672"/>
            <ac:spMk id="20" creationId="{F2ED24B4-EFEF-C1A0-6571-A956499639F3}"/>
          </ac:spMkLst>
        </pc:spChg>
      </pc:sldChg>
      <pc:sldChg chg="addSp delSp modSp add mod ord">
        <pc:chgData name="marcello tirrito" userId="3bd1ebe0ea7fed36" providerId="LiveId" clId="{FD9D597B-BC57-47F8-AA1E-02652FE10802}" dt="2022-07-02T19:27:28.078" v="5644" actId="20577"/>
        <pc:sldMkLst>
          <pc:docMk/>
          <pc:sldMk cId="455783645" sldId="673"/>
        </pc:sldMkLst>
        <pc:spChg chg="mod">
          <ac:chgData name="marcello tirrito" userId="3bd1ebe0ea7fed36" providerId="LiveId" clId="{FD9D597B-BC57-47F8-AA1E-02652FE10802}" dt="2022-07-02T19:27:28.078" v="5644" actId="20577"/>
          <ac:spMkLst>
            <pc:docMk/>
            <pc:sldMk cId="455783645" sldId="673"/>
            <ac:spMk id="12" creationId="{906A9C5F-2509-75BE-D0EF-DE37759D1985}"/>
          </ac:spMkLst>
        </pc:spChg>
        <pc:picChg chg="add mod">
          <ac:chgData name="marcello tirrito" userId="3bd1ebe0ea7fed36" providerId="LiveId" clId="{FD9D597B-BC57-47F8-AA1E-02652FE10802}" dt="2022-07-02T19:27:09.854" v="5625" actId="14100"/>
          <ac:picMkLst>
            <pc:docMk/>
            <pc:sldMk cId="455783645" sldId="673"/>
            <ac:picMk id="4" creationId="{F59AF626-4461-61CF-B12D-07FA7865F58D}"/>
          </ac:picMkLst>
        </pc:picChg>
        <pc:picChg chg="del">
          <ac:chgData name="marcello tirrito" userId="3bd1ebe0ea7fed36" providerId="LiveId" clId="{FD9D597B-BC57-47F8-AA1E-02652FE10802}" dt="2022-07-02T19:26:55.536" v="5617" actId="478"/>
          <ac:picMkLst>
            <pc:docMk/>
            <pc:sldMk cId="455783645" sldId="673"/>
            <ac:picMk id="7" creationId="{7B452E48-7073-2571-6361-7557C9D89E52}"/>
          </ac:picMkLst>
        </pc:picChg>
      </pc:sldChg>
      <pc:sldChg chg="addSp delSp modSp add mod ord addCm delCm">
        <pc:chgData name="marcello tirrito" userId="3bd1ebe0ea7fed36" providerId="LiveId" clId="{FD9D597B-BC57-47F8-AA1E-02652FE10802}" dt="2022-07-03T14:26:16.360" v="7780" actId="20577"/>
        <pc:sldMkLst>
          <pc:docMk/>
          <pc:sldMk cId="2396097276" sldId="674"/>
        </pc:sldMkLst>
        <pc:spChg chg="del">
          <ac:chgData name="marcello tirrito" userId="3bd1ebe0ea7fed36" providerId="LiveId" clId="{FD9D597B-BC57-47F8-AA1E-02652FE10802}" dt="2022-07-03T14:25:31.309" v="7765" actId="478"/>
          <ac:spMkLst>
            <pc:docMk/>
            <pc:sldMk cId="2396097276" sldId="674"/>
            <ac:spMk id="4" creationId="{5188FB2D-978C-2A9F-EC14-A526BE85FD52}"/>
          </ac:spMkLst>
        </pc:spChg>
        <pc:spChg chg="mod">
          <ac:chgData name="marcello tirrito" userId="3bd1ebe0ea7fed36" providerId="LiveId" clId="{FD9D597B-BC57-47F8-AA1E-02652FE10802}" dt="2022-07-03T14:25:54.651" v="7771" actId="1582"/>
          <ac:spMkLst>
            <pc:docMk/>
            <pc:sldMk cId="2396097276" sldId="674"/>
            <ac:spMk id="6" creationId="{3568B5B5-BF5D-74D2-5686-4DB89DF4DE52}"/>
          </ac:spMkLst>
        </pc:spChg>
        <pc:spChg chg="mod">
          <ac:chgData name="marcello tirrito" userId="3bd1ebe0ea7fed36" providerId="LiveId" clId="{FD9D597B-BC57-47F8-AA1E-02652FE10802}" dt="2022-07-03T14:25:06.866" v="7757" actId="13926"/>
          <ac:spMkLst>
            <pc:docMk/>
            <pc:sldMk cId="2396097276" sldId="674"/>
            <ac:spMk id="12" creationId="{69EB3A5C-254E-182E-C58B-866AA4E152F5}"/>
          </ac:spMkLst>
        </pc:spChg>
        <pc:spChg chg="del mod">
          <ac:chgData name="marcello tirrito" userId="3bd1ebe0ea7fed36" providerId="LiveId" clId="{FD9D597B-BC57-47F8-AA1E-02652FE10802}" dt="2022-07-03T14:25:26.886" v="7763" actId="478"/>
          <ac:spMkLst>
            <pc:docMk/>
            <pc:sldMk cId="2396097276" sldId="674"/>
            <ac:spMk id="14" creationId="{6374E5B9-34BE-87D5-3BE8-6559AD4FA423}"/>
          </ac:spMkLst>
        </pc:spChg>
        <pc:spChg chg="mod">
          <ac:chgData name="marcello tirrito" userId="3bd1ebe0ea7fed36" providerId="LiveId" clId="{FD9D597B-BC57-47F8-AA1E-02652FE10802}" dt="2022-07-03T14:25:28.933" v="7764" actId="1076"/>
          <ac:spMkLst>
            <pc:docMk/>
            <pc:sldMk cId="2396097276" sldId="674"/>
            <ac:spMk id="15" creationId="{2F34F56B-0303-9A00-1DB2-F4D281A2A68A}"/>
          </ac:spMkLst>
        </pc:spChg>
        <pc:spChg chg="mod">
          <ac:chgData name="marcello tirrito" userId="3bd1ebe0ea7fed36" providerId="LiveId" clId="{FD9D597B-BC57-47F8-AA1E-02652FE10802}" dt="2022-07-02T19:28:52.089" v="5659" actId="20577"/>
          <ac:spMkLst>
            <pc:docMk/>
            <pc:sldMk cId="2396097276" sldId="674"/>
            <ac:spMk id="17" creationId="{486EC5DE-9A1B-4824-ADF2-4C5728E1BEEC}"/>
          </ac:spMkLst>
        </pc:spChg>
        <pc:spChg chg="del mod">
          <ac:chgData name="marcello tirrito" userId="3bd1ebe0ea7fed36" providerId="LiveId" clId="{FD9D597B-BC57-47F8-AA1E-02652FE10802}" dt="2022-07-03T14:26:08.170" v="7776" actId="478"/>
          <ac:spMkLst>
            <pc:docMk/>
            <pc:sldMk cId="2396097276" sldId="674"/>
            <ac:spMk id="18" creationId="{D4EB2114-98F9-B347-0889-73EBDFC83A48}"/>
          </ac:spMkLst>
        </pc:spChg>
        <pc:spChg chg="mod">
          <ac:chgData name="marcello tirrito" userId="3bd1ebe0ea7fed36" providerId="LiveId" clId="{FD9D597B-BC57-47F8-AA1E-02652FE10802}" dt="2022-07-02T19:29:06.108" v="5668" actId="20577"/>
          <ac:spMkLst>
            <pc:docMk/>
            <pc:sldMk cId="2396097276" sldId="674"/>
            <ac:spMk id="19" creationId="{063B9BCA-19E0-11C6-6CF0-3B5539FF1A08}"/>
          </ac:spMkLst>
        </pc:spChg>
        <pc:spChg chg="mod">
          <ac:chgData name="marcello tirrito" userId="3bd1ebe0ea7fed36" providerId="LiveId" clId="{FD9D597B-BC57-47F8-AA1E-02652FE10802}" dt="2022-07-02T19:29:29.463" v="5677" actId="20577"/>
          <ac:spMkLst>
            <pc:docMk/>
            <pc:sldMk cId="2396097276" sldId="674"/>
            <ac:spMk id="20" creationId="{F2ED24B4-EFEF-C1A0-6571-A956499639F3}"/>
          </ac:spMkLst>
        </pc:spChg>
        <pc:spChg chg="add mod">
          <ac:chgData name="marcello tirrito" userId="3bd1ebe0ea7fed36" providerId="LiveId" clId="{FD9D597B-BC57-47F8-AA1E-02652FE10802}" dt="2022-07-03T14:25:24.587" v="7762"/>
          <ac:spMkLst>
            <pc:docMk/>
            <pc:sldMk cId="2396097276" sldId="674"/>
            <ac:spMk id="21" creationId="{49E28769-B1B6-1510-658C-A87C649BB2DB}"/>
          </ac:spMkLst>
        </pc:spChg>
        <pc:spChg chg="add mod">
          <ac:chgData name="marcello tirrito" userId="3bd1ebe0ea7fed36" providerId="LiveId" clId="{FD9D597B-BC57-47F8-AA1E-02652FE10802}" dt="2022-07-03T14:25:35.810" v="7767" actId="1076"/>
          <ac:spMkLst>
            <pc:docMk/>
            <pc:sldMk cId="2396097276" sldId="674"/>
            <ac:spMk id="22" creationId="{D67AB6AF-B48A-1E83-631F-05F1510346D8}"/>
          </ac:spMkLst>
        </pc:spChg>
        <pc:spChg chg="add mod">
          <ac:chgData name="marcello tirrito" userId="3bd1ebe0ea7fed36" providerId="LiveId" clId="{FD9D597B-BC57-47F8-AA1E-02652FE10802}" dt="2022-07-03T14:26:06.450" v="7775" actId="20577"/>
          <ac:spMkLst>
            <pc:docMk/>
            <pc:sldMk cId="2396097276" sldId="674"/>
            <ac:spMk id="23" creationId="{8E460FDE-2DA5-5CD4-6204-5FD62EDFA7B4}"/>
          </ac:spMkLst>
        </pc:spChg>
        <pc:spChg chg="add mod">
          <ac:chgData name="marcello tirrito" userId="3bd1ebe0ea7fed36" providerId="LiveId" clId="{FD9D597B-BC57-47F8-AA1E-02652FE10802}" dt="2022-07-03T14:26:16.360" v="7780" actId="20577"/>
          <ac:spMkLst>
            <pc:docMk/>
            <pc:sldMk cId="2396097276" sldId="674"/>
            <ac:spMk id="24" creationId="{05715AED-41B0-133A-9BAA-0E28C8838549}"/>
          </ac:spMkLst>
        </pc:spChg>
      </pc:sldChg>
      <pc:sldChg chg="addSp delSp modSp add mod ord">
        <pc:chgData name="marcello tirrito" userId="3bd1ebe0ea7fed36" providerId="LiveId" clId="{FD9D597B-BC57-47F8-AA1E-02652FE10802}" dt="2022-07-02T19:30:12.587" v="5691" actId="1440"/>
        <pc:sldMkLst>
          <pc:docMk/>
          <pc:sldMk cId="3320191270" sldId="675"/>
        </pc:sldMkLst>
        <pc:spChg chg="mod">
          <ac:chgData name="marcello tirrito" userId="3bd1ebe0ea7fed36" providerId="LiveId" clId="{FD9D597B-BC57-47F8-AA1E-02652FE10802}" dt="2022-07-02T19:29:45.174" v="5686" actId="20577"/>
          <ac:spMkLst>
            <pc:docMk/>
            <pc:sldMk cId="3320191270" sldId="675"/>
            <ac:spMk id="12" creationId="{906A9C5F-2509-75BE-D0EF-DE37759D1985}"/>
          </ac:spMkLst>
        </pc:spChg>
        <pc:picChg chg="del">
          <ac:chgData name="marcello tirrito" userId="3bd1ebe0ea7fed36" providerId="LiveId" clId="{FD9D597B-BC57-47F8-AA1E-02652FE10802}" dt="2022-07-02T19:29:39.777" v="5681" actId="478"/>
          <ac:picMkLst>
            <pc:docMk/>
            <pc:sldMk cId="3320191270" sldId="675"/>
            <ac:picMk id="4" creationId="{F59AF626-4461-61CF-B12D-07FA7865F58D}"/>
          </ac:picMkLst>
        </pc:picChg>
        <pc:picChg chg="add mod">
          <ac:chgData name="marcello tirrito" userId="3bd1ebe0ea7fed36" providerId="LiveId" clId="{FD9D597B-BC57-47F8-AA1E-02652FE10802}" dt="2022-07-02T19:30:12.587" v="5691" actId="1440"/>
          <ac:picMkLst>
            <pc:docMk/>
            <pc:sldMk cId="3320191270" sldId="675"/>
            <ac:picMk id="5" creationId="{73282198-495D-D789-107A-07C1EEAB4C2B}"/>
          </ac:picMkLst>
        </pc:picChg>
      </pc:sldChg>
      <pc:sldChg chg="addSp delSp modSp add mod">
        <pc:chgData name="marcello tirrito" userId="3bd1ebe0ea7fed36" providerId="LiveId" clId="{FD9D597B-BC57-47F8-AA1E-02652FE10802}" dt="2022-07-02T19:31:29.224" v="5707" actId="14100"/>
        <pc:sldMkLst>
          <pc:docMk/>
          <pc:sldMk cId="940064389" sldId="676"/>
        </pc:sldMkLst>
        <pc:spChg chg="mod">
          <ac:chgData name="marcello tirrito" userId="3bd1ebe0ea7fed36" providerId="LiveId" clId="{FD9D597B-BC57-47F8-AA1E-02652FE10802}" dt="2022-07-02T19:30:47.730" v="5703"/>
          <ac:spMkLst>
            <pc:docMk/>
            <pc:sldMk cId="940064389" sldId="676"/>
            <ac:spMk id="12" creationId="{906A9C5F-2509-75BE-D0EF-DE37759D1985}"/>
          </ac:spMkLst>
        </pc:spChg>
        <pc:picChg chg="add mod">
          <ac:chgData name="marcello tirrito" userId="3bd1ebe0ea7fed36" providerId="LiveId" clId="{FD9D597B-BC57-47F8-AA1E-02652FE10802}" dt="2022-07-02T19:31:29.224" v="5707" actId="14100"/>
          <ac:picMkLst>
            <pc:docMk/>
            <pc:sldMk cId="940064389" sldId="676"/>
            <ac:picMk id="4" creationId="{593A78D2-ABF0-9D45-EF35-02D343A89835}"/>
          </ac:picMkLst>
        </pc:picChg>
        <pc:picChg chg="del mod">
          <ac:chgData name="marcello tirrito" userId="3bd1ebe0ea7fed36" providerId="LiveId" clId="{FD9D597B-BC57-47F8-AA1E-02652FE10802}" dt="2022-07-02T19:30:38.601" v="5694" actId="478"/>
          <ac:picMkLst>
            <pc:docMk/>
            <pc:sldMk cId="940064389" sldId="676"/>
            <ac:picMk id="5" creationId="{73282198-495D-D789-107A-07C1EEAB4C2B}"/>
          </ac:picMkLst>
        </pc:picChg>
      </pc:sldChg>
      <pc:sldChg chg="addSp delSp modSp add mod ord addCm delCm">
        <pc:chgData name="marcello tirrito" userId="3bd1ebe0ea7fed36" providerId="LiveId" clId="{FD9D597B-BC57-47F8-AA1E-02652FE10802}" dt="2022-07-03T14:27:50.845" v="7805" actId="1582"/>
        <pc:sldMkLst>
          <pc:docMk/>
          <pc:sldMk cId="1269109947" sldId="677"/>
        </pc:sldMkLst>
        <pc:spChg chg="add mod">
          <ac:chgData name="marcello tirrito" userId="3bd1ebe0ea7fed36" providerId="LiveId" clId="{FD9D597B-BC57-47F8-AA1E-02652FE10802}" dt="2022-07-03T14:27:50.845" v="7805" actId="1582"/>
          <ac:spMkLst>
            <pc:docMk/>
            <pc:sldMk cId="1269109947" sldId="677"/>
            <ac:spMk id="3" creationId="{085824C8-6994-B347-3E07-7B3F8B65FE24}"/>
          </ac:spMkLst>
        </pc:spChg>
        <pc:spChg chg="mod">
          <ac:chgData name="marcello tirrito" userId="3bd1ebe0ea7fed36" providerId="LiveId" clId="{FD9D597B-BC57-47F8-AA1E-02652FE10802}" dt="2022-07-03T14:27:09.468" v="7790" actId="113"/>
          <ac:spMkLst>
            <pc:docMk/>
            <pc:sldMk cId="1269109947" sldId="677"/>
            <ac:spMk id="6" creationId="{3568B5B5-BF5D-74D2-5686-4DB89DF4DE52}"/>
          </ac:spMkLst>
        </pc:spChg>
        <pc:spChg chg="mod">
          <ac:chgData name="marcello tirrito" userId="3bd1ebe0ea7fed36" providerId="LiveId" clId="{FD9D597B-BC57-47F8-AA1E-02652FE10802}" dt="2022-07-03T14:27:32.045" v="7798" actId="1076"/>
          <ac:spMkLst>
            <pc:docMk/>
            <pc:sldMk cId="1269109947" sldId="677"/>
            <ac:spMk id="10" creationId="{EAB599D1-47DF-4873-B986-4C1AA8DA8E3E}"/>
          </ac:spMkLst>
        </pc:spChg>
        <pc:spChg chg="mod">
          <ac:chgData name="marcello tirrito" userId="3bd1ebe0ea7fed36" providerId="LiveId" clId="{FD9D597B-BC57-47F8-AA1E-02652FE10802}" dt="2022-07-03T14:26:34.613" v="7782" actId="13926"/>
          <ac:spMkLst>
            <pc:docMk/>
            <pc:sldMk cId="1269109947" sldId="677"/>
            <ac:spMk id="12" creationId="{69EB3A5C-254E-182E-C58B-866AA4E152F5}"/>
          </ac:spMkLst>
        </pc:spChg>
        <pc:spChg chg="del">
          <ac:chgData name="marcello tirrito" userId="3bd1ebe0ea7fed36" providerId="LiveId" clId="{FD9D597B-BC57-47F8-AA1E-02652FE10802}" dt="2022-07-02T19:34:51.892" v="5811" actId="478"/>
          <ac:spMkLst>
            <pc:docMk/>
            <pc:sldMk cId="1269109947" sldId="677"/>
            <ac:spMk id="15" creationId="{2F34F56B-0303-9A00-1DB2-F4D281A2A68A}"/>
          </ac:spMkLst>
        </pc:spChg>
        <pc:spChg chg="mod">
          <ac:chgData name="marcello tirrito" userId="3bd1ebe0ea7fed36" providerId="LiveId" clId="{FD9D597B-BC57-47F8-AA1E-02652FE10802}" dt="2022-07-03T14:27:14.031" v="7792" actId="207"/>
          <ac:spMkLst>
            <pc:docMk/>
            <pc:sldMk cId="1269109947" sldId="677"/>
            <ac:spMk id="17" creationId="{486EC5DE-9A1B-4824-ADF2-4C5728E1BEEC}"/>
          </ac:spMkLst>
        </pc:spChg>
        <pc:spChg chg="del">
          <ac:chgData name="marcello tirrito" userId="3bd1ebe0ea7fed36" providerId="LiveId" clId="{FD9D597B-BC57-47F8-AA1E-02652FE10802}" dt="2022-07-02T19:34:51.204" v="5810" actId="478"/>
          <ac:spMkLst>
            <pc:docMk/>
            <pc:sldMk cId="1269109947" sldId="677"/>
            <ac:spMk id="18" creationId="{D4EB2114-98F9-B347-0889-73EBDFC83A48}"/>
          </ac:spMkLst>
        </pc:spChg>
        <pc:spChg chg="mod">
          <ac:chgData name="marcello tirrito" userId="3bd1ebe0ea7fed36" providerId="LiveId" clId="{FD9D597B-BC57-47F8-AA1E-02652FE10802}" dt="2022-07-02T19:35:02.036" v="5819" actId="20577"/>
          <ac:spMkLst>
            <pc:docMk/>
            <pc:sldMk cId="1269109947" sldId="677"/>
            <ac:spMk id="19" creationId="{063B9BCA-19E0-11C6-6CF0-3B5539FF1A08}"/>
          </ac:spMkLst>
        </pc:spChg>
        <pc:spChg chg="mod">
          <ac:chgData name="marcello tirrito" userId="3bd1ebe0ea7fed36" providerId="LiveId" clId="{FD9D597B-BC57-47F8-AA1E-02652FE10802}" dt="2022-07-02T19:33:19.587" v="5748" actId="20577"/>
          <ac:spMkLst>
            <pc:docMk/>
            <pc:sldMk cId="1269109947" sldId="677"/>
            <ac:spMk id="20" creationId="{F2ED24B4-EFEF-C1A0-6571-A956499639F3}"/>
          </ac:spMkLst>
        </pc:spChg>
      </pc:sldChg>
      <pc:sldChg chg="addSp delSp modSp add mod ord">
        <pc:chgData name="marcello tirrito" userId="3bd1ebe0ea7fed36" providerId="LiveId" clId="{FD9D597B-BC57-47F8-AA1E-02652FE10802}" dt="2022-07-02T19:41:47.458" v="5854" actId="14100"/>
        <pc:sldMkLst>
          <pc:docMk/>
          <pc:sldMk cId="1586827916" sldId="678"/>
        </pc:sldMkLst>
        <pc:spChg chg="mod">
          <ac:chgData name="marcello tirrito" userId="3bd1ebe0ea7fed36" providerId="LiveId" clId="{FD9D597B-BC57-47F8-AA1E-02652FE10802}" dt="2022-07-02T19:37:41.044" v="5849" actId="20577"/>
          <ac:spMkLst>
            <pc:docMk/>
            <pc:sldMk cId="1586827916" sldId="678"/>
            <ac:spMk id="12" creationId="{906A9C5F-2509-75BE-D0EF-DE37759D1985}"/>
          </ac:spMkLst>
        </pc:spChg>
        <pc:picChg chg="del">
          <ac:chgData name="marcello tirrito" userId="3bd1ebe0ea7fed36" providerId="LiveId" clId="{FD9D597B-BC57-47F8-AA1E-02652FE10802}" dt="2022-07-02T19:35:42.008" v="5823" actId="478"/>
          <ac:picMkLst>
            <pc:docMk/>
            <pc:sldMk cId="1586827916" sldId="678"/>
            <ac:picMk id="4" creationId="{593A78D2-ABF0-9D45-EF35-02D343A89835}"/>
          </ac:picMkLst>
        </pc:picChg>
        <pc:picChg chg="add mod">
          <ac:chgData name="marcello tirrito" userId="3bd1ebe0ea7fed36" providerId="LiveId" clId="{FD9D597B-BC57-47F8-AA1E-02652FE10802}" dt="2022-07-02T19:41:47.458" v="5854" actId="14100"/>
          <ac:picMkLst>
            <pc:docMk/>
            <pc:sldMk cId="1586827916" sldId="678"/>
            <ac:picMk id="5" creationId="{EDBF597A-FDE3-C740-F6A1-15ECE627E344}"/>
          </ac:picMkLst>
        </pc:picChg>
      </pc:sldChg>
      <pc:sldChg chg="addSp delSp modSp add mod">
        <pc:chgData name="marcello tirrito" userId="3bd1ebe0ea7fed36" providerId="LiveId" clId="{FD9D597B-BC57-47F8-AA1E-02652FE10802}" dt="2022-07-02T19:59:38.953" v="6290" actId="207"/>
        <pc:sldMkLst>
          <pc:docMk/>
          <pc:sldMk cId="16759616" sldId="679"/>
        </pc:sldMkLst>
        <pc:spChg chg="mod">
          <ac:chgData name="marcello tirrito" userId="3bd1ebe0ea7fed36" providerId="LiveId" clId="{FD9D597B-BC57-47F8-AA1E-02652FE10802}" dt="2022-07-02T19:48:12.837" v="6095" actId="20577"/>
          <ac:spMkLst>
            <pc:docMk/>
            <pc:sldMk cId="16759616" sldId="679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2T19:59:15.871" v="6288" actId="207"/>
          <ac:spMkLst>
            <pc:docMk/>
            <pc:sldMk cId="16759616" sldId="679"/>
            <ac:spMk id="7" creationId="{C13A006C-CC2C-F1A9-994D-F18074FBF0AF}"/>
          </ac:spMkLst>
        </pc:spChg>
        <pc:spChg chg="mod">
          <ac:chgData name="marcello tirrito" userId="3bd1ebe0ea7fed36" providerId="LiveId" clId="{FD9D597B-BC57-47F8-AA1E-02652FE10802}" dt="2022-07-02T19:59:38.953" v="6290" actId="207"/>
          <ac:spMkLst>
            <pc:docMk/>
            <pc:sldMk cId="16759616" sldId="679"/>
            <ac:spMk id="12" creationId="{906A9C5F-2509-75BE-D0EF-DE37759D1985}"/>
          </ac:spMkLst>
        </pc:spChg>
        <pc:spChg chg="add mod">
          <ac:chgData name="marcello tirrito" userId="3bd1ebe0ea7fed36" providerId="LiveId" clId="{FD9D597B-BC57-47F8-AA1E-02652FE10802}" dt="2022-07-02T19:44:24.194" v="5942" actId="20577"/>
          <ac:spMkLst>
            <pc:docMk/>
            <pc:sldMk cId="16759616" sldId="679"/>
            <ac:spMk id="13" creationId="{6DC10BFE-E3FD-290C-9626-3F653E728C0A}"/>
          </ac:spMkLst>
        </pc:spChg>
        <pc:spChg chg="add del mod">
          <ac:chgData name="marcello tirrito" userId="3bd1ebe0ea7fed36" providerId="LiveId" clId="{FD9D597B-BC57-47F8-AA1E-02652FE10802}" dt="2022-07-02T19:43:07.620" v="5897"/>
          <ac:spMkLst>
            <pc:docMk/>
            <pc:sldMk cId="16759616" sldId="679"/>
            <ac:spMk id="14" creationId="{73866A8F-BF5B-3F76-812A-734EABF49DA9}"/>
          </ac:spMkLst>
        </pc:spChg>
        <pc:spChg chg="add mod">
          <ac:chgData name="marcello tirrito" userId="3bd1ebe0ea7fed36" providerId="LiveId" clId="{FD9D597B-BC57-47F8-AA1E-02652FE10802}" dt="2022-07-02T19:44:49.783" v="5970" actId="207"/>
          <ac:spMkLst>
            <pc:docMk/>
            <pc:sldMk cId="16759616" sldId="679"/>
            <ac:spMk id="15" creationId="{66382D93-8AEB-F381-DEFA-418B63B690D1}"/>
          </ac:spMkLst>
        </pc:spChg>
        <pc:spChg chg="add mod">
          <ac:chgData name="marcello tirrito" userId="3bd1ebe0ea7fed36" providerId="LiveId" clId="{FD9D597B-BC57-47F8-AA1E-02652FE10802}" dt="2022-07-02T19:45:34.407" v="6020" actId="14100"/>
          <ac:spMkLst>
            <pc:docMk/>
            <pc:sldMk cId="16759616" sldId="679"/>
            <ac:spMk id="16" creationId="{879A49DB-B959-83C9-6153-35E9AC76D393}"/>
          </ac:spMkLst>
        </pc:spChg>
        <pc:spChg chg="add del mod">
          <ac:chgData name="marcello tirrito" userId="3bd1ebe0ea7fed36" providerId="LiveId" clId="{FD9D597B-BC57-47F8-AA1E-02652FE10802}" dt="2022-07-02T19:43:37.522" v="5907"/>
          <ac:spMkLst>
            <pc:docMk/>
            <pc:sldMk cId="16759616" sldId="679"/>
            <ac:spMk id="17" creationId="{887B0CD6-69AC-B456-753C-30BC16EB7236}"/>
          </ac:spMkLst>
        </pc:spChg>
        <pc:spChg chg="add mod">
          <ac:chgData name="marcello tirrito" userId="3bd1ebe0ea7fed36" providerId="LiveId" clId="{FD9D597B-BC57-47F8-AA1E-02652FE10802}" dt="2022-07-02T19:45:31.188" v="6019" actId="14100"/>
          <ac:spMkLst>
            <pc:docMk/>
            <pc:sldMk cId="16759616" sldId="679"/>
            <ac:spMk id="18" creationId="{058BC8E9-99A6-C23F-01F8-899ADB44B353}"/>
          </ac:spMkLst>
        </pc:spChg>
        <pc:spChg chg="add mod">
          <ac:chgData name="marcello tirrito" userId="3bd1ebe0ea7fed36" providerId="LiveId" clId="{FD9D597B-BC57-47F8-AA1E-02652FE10802}" dt="2022-07-02T19:44:59.066" v="5981" actId="20577"/>
          <ac:spMkLst>
            <pc:docMk/>
            <pc:sldMk cId="16759616" sldId="679"/>
            <ac:spMk id="19" creationId="{A0BBE449-9732-DBB5-9447-B4C3FE82DF69}"/>
          </ac:spMkLst>
        </pc:spChg>
        <pc:picChg chg="add del">
          <ac:chgData name="marcello tirrito" userId="3bd1ebe0ea7fed36" providerId="LiveId" clId="{FD9D597B-BC57-47F8-AA1E-02652FE10802}" dt="2022-07-02T19:42:48.692" v="5890" actId="478"/>
          <ac:picMkLst>
            <pc:docMk/>
            <pc:sldMk cId="16759616" sldId="679"/>
            <ac:picMk id="4" creationId="{7DB48EC0-0DA2-354C-4D77-5AB90CD180A0}"/>
          </ac:picMkLst>
        </pc:picChg>
        <pc:picChg chg="del">
          <ac:chgData name="marcello tirrito" userId="3bd1ebe0ea7fed36" providerId="LiveId" clId="{FD9D597B-BC57-47F8-AA1E-02652FE10802}" dt="2022-07-02T19:41:57.519" v="5856" actId="478"/>
          <ac:picMkLst>
            <pc:docMk/>
            <pc:sldMk cId="16759616" sldId="679"/>
            <ac:picMk id="5" creationId="{EDBF597A-FDE3-C740-F6A1-15ECE627E344}"/>
          </ac:picMkLst>
        </pc:picChg>
        <pc:picChg chg="add mod">
          <ac:chgData name="marcello tirrito" userId="3bd1ebe0ea7fed36" providerId="LiveId" clId="{FD9D597B-BC57-47F8-AA1E-02652FE10802}" dt="2022-07-02T19:51:33.125" v="6235" actId="1076"/>
          <ac:picMkLst>
            <pc:docMk/>
            <pc:sldMk cId="16759616" sldId="679"/>
            <ac:picMk id="6" creationId="{48D241E5-34E7-C9CB-6561-9B34C15B48E6}"/>
          </ac:picMkLst>
        </pc:picChg>
      </pc:sldChg>
      <pc:sldChg chg="addSp modSp add mod">
        <pc:chgData name="marcello tirrito" userId="3bd1ebe0ea7fed36" providerId="LiveId" clId="{FD9D597B-BC57-47F8-AA1E-02652FE10802}" dt="2022-07-02T19:59:43.924" v="6291" actId="207"/>
        <pc:sldMkLst>
          <pc:docMk/>
          <pc:sldMk cId="3227938923" sldId="680"/>
        </pc:sldMkLst>
        <pc:spChg chg="mod">
          <ac:chgData name="marcello tirrito" userId="3bd1ebe0ea7fed36" providerId="LiveId" clId="{FD9D597B-BC57-47F8-AA1E-02652FE10802}" dt="2022-07-02T19:48:23.480" v="6118" actId="20577"/>
          <ac:spMkLst>
            <pc:docMk/>
            <pc:sldMk cId="3227938923" sldId="680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2T19:59:11.088" v="6287" actId="207"/>
          <ac:spMkLst>
            <pc:docMk/>
            <pc:sldMk cId="3227938923" sldId="680"/>
            <ac:spMk id="4" creationId="{BEE36DEB-1C37-230D-CFE3-6FBEC40B408E}"/>
          </ac:spMkLst>
        </pc:spChg>
        <pc:spChg chg="mod">
          <ac:chgData name="marcello tirrito" userId="3bd1ebe0ea7fed36" providerId="LiveId" clId="{FD9D597B-BC57-47F8-AA1E-02652FE10802}" dt="2022-07-02T19:59:43.924" v="6291" actId="207"/>
          <ac:spMkLst>
            <pc:docMk/>
            <pc:sldMk cId="3227938923" sldId="680"/>
            <ac:spMk id="12" creationId="{906A9C5F-2509-75BE-D0EF-DE37759D1985}"/>
          </ac:spMkLst>
        </pc:spChg>
        <pc:spChg chg="mod">
          <ac:chgData name="marcello tirrito" userId="3bd1ebe0ea7fed36" providerId="LiveId" clId="{FD9D597B-BC57-47F8-AA1E-02652FE10802}" dt="2022-07-02T19:46:57.118" v="6039" actId="20577"/>
          <ac:spMkLst>
            <pc:docMk/>
            <pc:sldMk cId="3227938923" sldId="680"/>
            <ac:spMk id="13" creationId="{6DC10BFE-E3FD-290C-9626-3F653E728C0A}"/>
          </ac:spMkLst>
        </pc:spChg>
        <pc:spChg chg="mod">
          <ac:chgData name="marcello tirrito" userId="3bd1ebe0ea7fed36" providerId="LiveId" clId="{FD9D597B-BC57-47F8-AA1E-02652FE10802}" dt="2022-07-02T19:47:07.792" v="6047" actId="20577"/>
          <ac:spMkLst>
            <pc:docMk/>
            <pc:sldMk cId="3227938923" sldId="680"/>
            <ac:spMk id="15" creationId="{66382D93-8AEB-F381-DEFA-418B63B690D1}"/>
          </ac:spMkLst>
        </pc:spChg>
        <pc:spChg chg="mod">
          <ac:chgData name="marcello tirrito" userId="3bd1ebe0ea7fed36" providerId="LiveId" clId="{FD9D597B-BC57-47F8-AA1E-02652FE10802}" dt="2022-07-02T19:47:24.409" v="6053" actId="20577"/>
          <ac:spMkLst>
            <pc:docMk/>
            <pc:sldMk cId="3227938923" sldId="680"/>
            <ac:spMk id="16" creationId="{879A49DB-B959-83C9-6153-35E9AC76D393}"/>
          </ac:spMkLst>
        </pc:spChg>
        <pc:spChg chg="mod">
          <ac:chgData name="marcello tirrito" userId="3bd1ebe0ea7fed36" providerId="LiveId" clId="{FD9D597B-BC57-47F8-AA1E-02652FE10802}" dt="2022-07-02T19:47:31.003" v="6056" actId="20577"/>
          <ac:spMkLst>
            <pc:docMk/>
            <pc:sldMk cId="3227938923" sldId="680"/>
            <ac:spMk id="18" creationId="{058BC8E9-99A6-C23F-01F8-899ADB44B353}"/>
          </ac:spMkLst>
        </pc:spChg>
        <pc:spChg chg="mod">
          <ac:chgData name="marcello tirrito" userId="3bd1ebe0ea7fed36" providerId="LiveId" clId="{FD9D597B-BC57-47F8-AA1E-02652FE10802}" dt="2022-07-02T19:47:17.666" v="6051" actId="20577"/>
          <ac:spMkLst>
            <pc:docMk/>
            <pc:sldMk cId="3227938923" sldId="680"/>
            <ac:spMk id="19" creationId="{A0BBE449-9732-DBB5-9447-B4C3FE82DF69}"/>
          </ac:spMkLst>
        </pc:spChg>
        <pc:picChg chg="add mod">
          <ac:chgData name="marcello tirrito" userId="3bd1ebe0ea7fed36" providerId="LiveId" clId="{FD9D597B-BC57-47F8-AA1E-02652FE10802}" dt="2022-07-02T19:51:38.688" v="6236" actId="1076"/>
          <ac:picMkLst>
            <pc:docMk/>
            <pc:sldMk cId="3227938923" sldId="680"/>
            <ac:picMk id="3" creationId="{B6896D34-FDDF-6851-4E1C-9ECED38C5530}"/>
          </ac:picMkLst>
        </pc:picChg>
      </pc:sldChg>
      <pc:sldChg chg="addSp delSp modSp add mod">
        <pc:chgData name="marcello tirrito" userId="3bd1ebe0ea7fed36" providerId="LiveId" clId="{FD9D597B-BC57-47F8-AA1E-02652FE10802}" dt="2022-07-04T09:47:38.516" v="11450" actId="478"/>
        <pc:sldMkLst>
          <pc:docMk/>
          <pc:sldMk cId="4166261988" sldId="681"/>
        </pc:sldMkLst>
        <pc:spChg chg="mod">
          <ac:chgData name="marcello tirrito" userId="3bd1ebe0ea7fed36" providerId="LiveId" clId="{FD9D597B-BC57-47F8-AA1E-02652FE10802}" dt="2022-07-02T19:50:27.577" v="6216" actId="404"/>
          <ac:spMkLst>
            <pc:docMk/>
            <pc:sldMk cId="4166261988" sldId="681"/>
            <ac:spMk id="12" creationId="{906A9C5F-2509-75BE-D0EF-DE37759D1985}"/>
          </ac:spMkLst>
        </pc:spChg>
        <pc:spChg chg="del">
          <ac:chgData name="marcello tirrito" userId="3bd1ebe0ea7fed36" providerId="LiveId" clId="{FD9D597B-BC57-47F8-AA1E-02652FE10802}" dt="2022-07-02T19:48:45.453" v="6122" actId="478"/>
          <ac:spMkLst>
            <pc:docMk/>
            <pc:sldMk cId="4166261988" sldId="681"/>
            <ac:spMk id="13" creationId="{6DC10BFE-E3FD-290C-9626-3F653E728C0A}"/>
          </ac:spMkLst>
        </pc:spChg>
        <pc:spChg chg="add mod">
          <ac:chgData name="marcello tirrito" userId="3bd1ebe0ea7fed36" providerId="LiveId" clId="{FD9D597B-BC57-47F8-AA1E-02652FE10802}" dt="2022-07-02T19:50:19.839" v="6212" actId="403"/>
          <ac:spMkLst>
            <pc:docMk/>
            <pc:sldMk cId="4166261988" sldId="681"/>
            <ac:spMk id="14" creationId="{4D5E9F48-56C3-925D-4D8F-24774318B753}"/>
          </ac:spMkLst>
        </pc:spChg>
        <pc:spChg chg="del">
          <ac:chgData name="marcello tirrito" userId="3bd1ebe0ea7fed36" providerId="LiveId" clId="{FD9D597B-BC57-47F8-AA1E-02652FE10802}" dt="2022-07-02T19:48:43.545" v="6120" actId="478"/>
          <ac:spMkLst>
            <pc:docMk/>
            <pc:sldMk cId="4166261988" sldId="681"/>
            <ac:spMk id="15" creationId="{66382D93-8AEB-F381-DEFA-418B63B690D1}"/>
          </ac:spMkLst>
        </pc:spChg>
        <pc:spChg chg="del">
          <ac:chgData name="marcello tirrito" userId="3bd1ebe0ea7fed36" providerId="LiveId" clId="{FD9D597B-BC57-47F8-AA1E-02652FE10802}" dt="2022-07-02T19:48:44.618" v="6121" actId="478"/>
          <ac:spMkLst>
            <pc:docMk/>
            <pc:sldMk cId="4166261988" sldId="681"/>
            <ac:spMk id="16" creationId="{879A49DB-B959-83C9-6153-35E9AC76D393}"/>
          </ac:spMkLst>
        </pc:spChg>
        <pc:spChg chg="add mod">
          <ac:chgData name="marcello tirrito" userId="3bd1ebe0ea7fed36" providerId="LiveId" clId="{FD9D597B-BC57-47F8-AA1E-02652FE10802}" dt="2022-07-02T19:50:15.495" v="6211" actId="403"/>
          <ac:spMkLst>
            <pc:docMk/>
            <pc:sldMk cId="4166261988" sldId="681"/>
            <ac:spMk id="17" creationId="{BEB6518C-591F-CCC8-1541-008540CDB9F0}"/>
          </ac:spMkLst>
        </pc:spChg>
        <pc:spChg chg="del">
          <ac:chgData name="marcello tirrito" userId="3bd1ebe0ea7fed36" providerId="LiveId" clId="{FD9D597B-BC57-47F8-AA1E-02652FE10802}" dt="2022-07-02T19:48:46.448" v="6123" actId="478"/>
          <ac:spMkLst>
            <pc:docMk/>
            <pc:sldMk cId="4166261988" sldId="681"/>
            <ac:spMk id="18" creationId="{058BC8E9-99A6-C23F-01F8-899ADB44B353}"/>
          </ac:spMkLst>
        </pc:spChg>
        <pc:spChg chg="del">
          <ac:chgData name="marcello tirrito" userId="3bd1ebe0ea7fed36" providerId="LiveId" clId="{FD9D597B-BC57-47F8-AA1E-02652FE10802}" dt="2022-07-02T19:48:47.339" v="6124" actId="478"/>
          <ac:spMkLst>
            <pc:docMk/>
            <pc:sldMk cId="4166261988" sldId="681"/>
            <ac:spMk id="19" creationId="{A0BBE449-9732-DBB5-9447-B4C3FE82DF69}"/>
          </ac:spMkLst>
        </pc:spChg>
        <pc:spChg chg="add mod">
          <ac:chgData name="marcello tirrito" userId="3bd1ebe0ea7fed36" providerId="LiveId" clId="{FD9D597B-BC57-47F8-AA1E-02652FE10802}" dt="2022-07-02T19:51:18.057" v="6232" actId="404"/>
          <ac:spMkLst>
            <pc:docMk/>
            <pc:sldMk cId="4166261988" sldId="681"/>
            <ac:spMk id="20" creationId="{C0949AED-34A9-6F86-E8C8-6F8572B0C569}"/>
          </ac:spMkLst>
        </pc:spChg>
        <pc:picChg chg="add del mod">
          <ac:chgData name="marcello tirrito" userId="3bd1ebe0ea7fed36" providerId="LiveId" clId="{FD9D597B-BC57-47F8-AA1E-02652FE10802}" dt="2022-07-02T20:01:29.582" v="6296" actId="478"/>
          <ac:picMkLst>
            <pc:docMk/>
            <pc:sldMk cId="4166261988" sldId="681"/>
            <ac:picMk id="5" creationId="{A1572B43-0511-11FD-0E01-9406012C39B9}"/>
          </ac:picMkLst>
        </pc:picChg>
        <pc:picChg chg="add del mod">
          <ac:chgData name="marcello tirrito" userId="3bd1ebe0ea7fed36" providerId="LiveId" clId="{FD9D597B-BC57-47F8-AA1E-02652FE10802}" dt="2022-07-02T20:01:29.582" v="6296" actId="478"/>
          <ac:picMkLst>
            <pc:docMk/>
            <pc:sldMk cId="4166261988" sldId="681"/>
            <ac:picMk id="7" creationId="{FC7EF67D-DE3E-21F6-77D0-B7F96C2F75A2}"/>
          </ac:picMkLst>
        </pc:picChg>
        <pc:picChg chg="add del mod">
          <ac:chgData name="marcello tirrito" userId="3bd1ebe0ea7fed36" providerId="LiveId" clId="{FD9D597B-BC57-47F8-AA1E-02652FE10802}" dt="2022-07-02T20:01:29.582" v="6296" actId="478"/>
          <ac:picMkLst>
            <pc:docMk/>
            <pc:sldMk cId="4166261988" sldId="681"/>
            <ac:picMk id="21" creationId="{779127DC-05D7-7237-088C-E8C98DC96107}"/>
          </ac:picMkLst>
        </pc:picChg>
        <pc:picChg chg="add del mod">
          <ac:chgData name="marcello tirrito" userId="3bd1ebe0ea7fed36" providerId="LiveId" clId="{FD9D597B-BC57-47F8-AA1E-02652FE10802}" dt="2022-07-02T20:02:14.045" v="6302" actId="478"/>
          <ac:picMkLst>
            <pc:docMk/>
            <pc:sldMk cId="4166261988" sldId="681"/>
            <ac:picMk id="23" creationId="{E7AD3AFB-1A10-005C-4E19-FB55BA4CA244}"/>
          </ac:picMkLst>
        </pc:picChg>
        <pc:picChg chg="add del mod">
          <ac:chgData name="marcello tirrito" userId="3bd1ebe0ea7fed36" providerId="LiveId" clId="{FD9D597B-BC57-47F8-AA1E-02652FE10802}" dt="2022-07-04T09:47:38.516" v="11450" actId="478"/>
          <ac:picMkLst>
            <pc:docMk/>
            <pc:sldMk cId="4166261988" sldId="681"/>
            <ac:picMk id="25" creationId="{86A401A5-9BA3-F911-5987-97EE66FDE71C}"/>
          </ac:picMkLst>
        </pc:picChg>
      </pc:sldChg>
      <pc:sldChg chg="delSp modSp add mod ord">
        <pc:chgData name="marcello tirrito" userId="3bd1ebe0ea7fed36" providerId="LiveId" clId="{FD9D597B-BC57-47F8-AA1E-02652FE10802}" dt="2022-07-03T18:33:04.690" v="9313" actId="478"/>
        <pc:sldMkLst>
          <pc:docMk/>
          <pc:sldMk cId="1540927004" sldId="682"/>
        </pc:sldMkLst>
        <pc:spChg chg="del">
          <ac:chgData name="marcello tirrito" userId="3bd1ebe0ea7fed36" providerId="LiveId" clId="{FD9D597B-BC57-47F8-AA1E-02652FE10802}" dt="2022-07-03T13:38:57.109" v="6413" actId="478"/>
          <ac:spMkLst>
            <pc:docMk/>
            <pc:sldMk cId="1540927004" sldId="682"/>
            <ac:spMk id="3" creationId="{8006B1B4-2C06-D213-8D42-1E5BA749FFCF}"/>
          </ac:spMkLst>
        </pc:spChg>
        <pc:spChg chg="del mod">
          <ac:chgData name="marcello tirrito" userId="3bd1ebe0ea7fed36" providerId="LiveId" clId="{FD9D597B-BC57-47F8-AA1E-02652FE10802}" dt="2022-07-03T13:40:11.297" v="6455" actId="478"/>
          <ac:spMkLst>
            <pc:docMk/>
            <pc:sldMk cId="1540927004" sldId="682"/>
            <ac:spMk id="4" creationId="{F483A461-2A8A-7E94-4CFD-4084F0F7E53C}"/>
          </ac:spMkLst>
        </pc:spChg>
        <pc:spChg chg="mod">
          <ac:chgData name="marcello tirrito" userId="3bd1ebe0ea7fed36" providerId="LiveId" clId="{FD9D597B-BC57-47F8-AA1E-02652FE10802}" dt="2022-07-03T18:32:58.548" v="9312" actId="1076"/>
          <ac:spMkLst>
            <pc:docMk/>
            <pc:sldMk cId="1540927004" sldId="682"/>
            <ac:spMk id="6" creationId="{68B21F17-D859-61B6-49D9-320233DE27E2}"/>
          </ac:spMkLst>
        </pc:spChg>
        <pc:spChg chg="del mod">
          <ac:chgData name="marcello tirrito" userId="3bd1ebe0ea7fed36" providerId="LiveId" clId="{FD9D597B-BC57-47F8-AA1E-02652FE10802}" dt="2022-07-03T13:40:12.438" v="6456" actId="478"/>
          <ac:spMkLst>
            <pc:docMk/>
            <pc:sldMk cId="1540927004" sldId="682"/>
            <ac:spMk id="12" creationId="{FA26CD6A-3838-CA91-BBC0-3B9482A4EE11}"/>
          </ac:spMkLst>
        </pc:spChg>
        <pc:spChg chg="mod">
          <ac:chgData name="marcello tirrito" userId="3bd1ebe0ea7fed36" providerId="LiveId" clId="{FD9D597B-BC57-47F8-AA1E-02652FE10802}" dt="2022-07-03T18:32:26.591" v="9295" actId="1076"/>
          <ac:spMkLst>
            <pc:docMk/>
            <pc:sldMk cId="1540927004" sldId="682"/>
            <ac:spMk id="13" creationId="{428F4334-7ED2-DC0D-A879-0629355710F3}"/>
          </ac:spMkLst>
        </pc:spChg>
        <pc:picChg chg="del mod">
          <ac:chgData name="marcello tirrito" userId="3bd1ebe0ea7fed36" providerId="LiveId" clId="{FD9D597B-BC57-47F8-AA1E-02652FE10802}" dt="2022-07-03T18:33:04.690" v="9313" actId="478"/>
          <ac:picMkLst>
            <pc:docMk/>
            <pc:sldMk cId="1540927004" sldId="682"/>
            <ac:picMk id="7" creationId="{87208D7D-E7D3-0603-87C7-AC38AFB1DB2B}"/>
          </ac:picMkLst>
        </pc:picChg>
      </pc:sldChg>
      <pc:sldChg chg="delSp modSp add del mod">
        <pc:chgData name="marcello tirrito" userId="3bd1ebe0ea7fed36" providerId="LiveId" clId="{FD9D597B-BC57-47F8-AA1E-02652FE10802}" dt="2022-07-03T13:41:43.029" v="6464" actId="2696"/>
        <pc:sldMkLst>
          <pc:docMk/>
          <pc:sldMk cId="720302736" sldId="683"/>
        </pc:sldMkLst>
        <pc:spChg chg="del">
          <ac:chgData name="marcello tirrito" userId="3bd1ebe0ea7fed36" providerId="LiveId" clId="{FD9D597B-BC57-47F8-AA1E-02652FE10802}" dt="2022-07-03T13:41:23.569" v="6460" actId="478"/>
          <ac:spMkLst>
            <pc:docMk/>
            <pc:sldMk cId="720302736" sldId="683"/>
            <ac:spMk id="6" creationId="{68B21F17-D859-61B6-49D9-320233DE27E2}"/>
          </ac:spMkLst>
        </pc:spChg>
        <pc:spChg chg="del mod">
          <ac:chgData name="marcello tirrito" userId="3bd1ebe0ea7fed36" providerId="LiveId" clId="{FD9D597B-BC57-47F8-AA1E-02652FE10802}" dt="2022-07-03T13:41:24.557" v="6462" actId="478"/>
          <ac:spMkLst>
            <pc:docMk/>
            <pc:sldMk cId="720302736" sldId="683"/>
            <ac:spMk id="13" creationId="{428F4334-7ED2-DC0D-A879-0629355710F3}"/>
          </ac:spMkLst>
        </pc:spChg>
      </pc:sldChg>
      <pc:sldChg chg="delSp modSp add mod ord">
        <pc:chgData name="marcello tirrito" userId="3bd1ebe0ea7fed36" providerId="LiveId" clId="{FD9D597B-BC57-47F8-AA1E-02652FE10802}" dt="2022-07-03T18:30:32.198" v="9234"/>
        <pc:sldMkLst>
          <pc:docMk/>
          <pc:sldMk cId="1756203982" sldId="683"/>
        </pc:sldMkLst>
        <pc:spChg chg="del mod">
          <ac:chgData name="marcello tirrito" userId="3bd1ebe0ea7fed36" providerId="LiveId" clId="{FD9D597B-BC57-47F8-AA1E-02652FE10802}" dt="2022-07-03T13:59:27.547" v="7070" actId="478"/>
          <ac:spMkLst>
            <pc:docMk/>
            <pc:sldMk cId="1756203982" sldId="683"/>
            <ac:spMk id="15" creationId="{A0BDF596-3D6A-33E4-F745-ADF660511AA2}"/>
          </ac:spMkLst>
        </pc:spChg>
      </pc:sldChg>
      <pc:sldChg chg="addSp delSp modSp add mod ord">
        <pc:chgData name="marcello tirrito" userId="3bd1ebe0ea7fed36" providerId="LiveId" clId="{FD9D597B-BC57-47F8-AA1E-02652FE10802}" dt="2022-07-03T18:34:30.006" v="9325" actId="1076"/>
        <pc:sldMkLst>
          <pc:docMk/>
          <pc:sldMk cId="2230690653" sldId="684"/>
        </pc:sldMkLst>
        <pc:spChg chg="add mod">
          <ac:chgData name="marcello tirrito" userId="3bd1ebe0ea7fed36" providerId="LiveId" clId="{FD9D597B-BC57-47F8-AA1E-02652FE10802}" dt="2022-07-03T14:03:22.760" v="7268" actId="207"/>
          <ac:spMkLst>
            <pc:docMk/>
            <pc:sldMk cId="2230690653" sldId="684"/>
            <ac:spMk id="3" creationId="{B0AE3D48-5B2D-7577-8588-2404CB9596F6}"/>
          </ac:spMkLst>
        </pc:spChg>
        <pc:spChg chg="mod">
          <ac:chgData name="marcello tirrito" userId="3bd1ebe0ea7fed36" providerId="LiveId" clId="{FD9D597B-BC57-47F8-AA1E-02652FE10802}" dt="2022-07-03T14:15:04.736" v="7667" actId="20577"/>
          <ac:spMkLst>
            <pc:docMk/>
            <pc:sldMk cId="2230690653" sldId="684"/>
            <ac:spMk id="6" creationId="{68B21F17-D859-61B6-49D9-320233DE27E2}"/>
          </ac:spMkLst>
        </pc:spChg>
        <pc:spChg chg="add">
          <ac:chgData name="marcello tirrito" userId="3bd1ebe0ea7fed36" providerId="LiveId" clId="{FD9D597B-BC57-47F8-AA1E-02652FE10802}" dt="2022-07-03T18:34:22.942" v="9323" actId="11529"/>
          <ac:spMkLst>
            <pc:docMk/>
            <pc:sldMk cId="2230690653" sldId="684"/>
            <ac:spMk id="9" creationId="{EB7E1785-5C08-383E-17A6-7EDC2A6F7C40}"/>
          </ac:spMkLst>
        </pc:spChg>
        <pc:spChg chg="add mod">
          <ac:chgData name="marcello tirrito" userId="3bd1ebe0ea7fed36" providerId="LiveId" clId="{FD9D597B-BC57-47F8-AA1E-02652FE10802}" dt="2022-07-03T18:34:30.006" v="9325" actId="1076"/>
          <ac:spMkLst>
            <pc:docMk/>
            <pc:sldMk cId="2230690653" sldId="684"/>
            <ac:spMk id="16" creationId="{CF24A836-F5D8-0FFD-5C4D-E4FE549F73DC}"/>
          </ac:spMkLst>
        </pc:spChg>
        <pc:spChg chg="del">
          <ac:chgData name="marcello tirrito" userId="3bd1ebe0ea7fed36" providerId="LiveId" clId="{FD9D597B-BC57-47F8-AA1E-02652FE10802}" dt="2022-07-03T14:01:59.041" v="7219" actId="478"/>
          <ac:spMkLst>
            <pc:docMk/>
            <pc:sldMk cId="2230690653" sldId="684"/>
            <ac:spMk id="17" creationId="{1F1F8721-E9FF-15B1-F5F2-AD93985FFF32}"/>
          </ac:spMkLst>
        </pc:spChg>
        <pc:spChg chg="add mod">
          <ac:chgData name="marcello tirrito" userId="3bd1ebe0ea7fed36" providerId="LiveId" clId="{FD9D597B-BC57-47F8-AA1E-02652FE10802}" dt="2022-07-03T14:14:47.467" v="7661" actId="207"/>
          <ac:spMkLst>
            <pc:docMk/>
            <pc:sldMk cId="2230690653" sldId="684"/>
            <ac:spMk id="22" creationId="{0A9DADC7-058A-15C7-E6E3-4D7EB10ECF22}"/>
          </ac:spMkLst>
        </pc:spChg>
        <pc:spChg chg="add mod">
          <ac:chgData name="marcello tirrito" userId="3bd1ebe0ea7fed36" providerId="LiveId" clId="{FD9D597B-BC57-47F8-AA1E-02652FE10802}" dt="2022-07-03T14:14:54.765" v="7662" actId="207"/>
          <ac:spMkLst>
            <pc:docMk/>
            <pc:sldMk cId="2230690653" sldId="684"/>
            <ac:spMk id="23" creationId="{FBEA3274-E29A-7CE0-F85A-A716E3CE5E3C}"/>
          </ac:spMkLst>
        </pc:spChg>
        <pc:spChg chg="add del mod">
          <ac:chgData name="marcello tirrito" userId="3bd1ebe0ea7fed36" providerId="LiveId" clId="{FD9D597B-BC57-47F8-AA1E-02652FE10802}" dt="2022-07-03T14:03:05.051" v="7265" actId="478"/>
          <ac:spMkLst>
            <pc:docMk/>
            <pc:sldMk cId="2230690653" sldId="684"/>
            <ac:spMk id="24" creationId="{27978B27-6EB8-FE19-A7B4-2DDE9581178B}"/>
          </ac:spMkLst>
        </pc:spChg>
        <pc:spChg chg="del">
          <ac:chgData name="marcello tirrito" userId="3bd1ebe0ea7fed36" providerId="LiveId" clId="{FD9D597B-BC57-47F8-AA1E-02652FE10802}" dt="2022-07-03T14:00:21.143" v="7127" actId="478"/>
          <ac:spMkLst>
            <pc:docMk/>
            <pc:sldMk cId="2230690653" sldId="684"/>
            <ac:spMk id="25" creationId="{8339AD65-5C18-943C-D981-0D38F2077B98}"/>
          </ac:spMkLst>
        </pc:spChg>
        <pc:spChg chg="del">
          <ac:chgData name="marcello tirrito" userId="3bd1ebe0ea7fed36" providerId="LiveId" clId="{FD9D597B-BC57-47F8-AA1E-02652FE10802}" dt="2022-07-03T14:01:49.849" v="7210" actId="478"/>
          <ac:spMkLst>
            <pc:docMk/>
            <pc:sldMk cId="2230690653" sldId="684"/>
            <ac:spMk id="26" creationId="{15D504F9-FF72-0537-EADB-DB6EACE6EDE8}"/>
          </ac:spMkLst>
        </pc:spChg>
        <pc:spChg chg="del">
          <ac:chgData name="marcello tirrito" userId="3bd1ebe0ea7fed36" providerId="LiveId" clId="{FD9D597B-BC57-47F8-AA1E-02652FE10802}" dt="2022-07-03T14:01:51.943" v="7212" actId="478"/>
          <ac:spMkLst>
            <pc:docMk/>
            <pc:sldMk cId="2230690653" sldId="684"/>
            <ac:spMk id="27" creationId="{0739085E-ACD2-B949-62CA-7D1FA6685A47}"/>
          </ac:spMkLst>
        </pc:spChg>
        <pc:spChg chg="del">
          <ac:chgData name="marcello tirrito" userId="3bd1ebe0ea7fed36" providerId="LiveId" clId="{FD9D597B-BC57-47F8-AA1E-02652FE10802}" dt="2022-07-03T14:01:55.600" v="7216" actId="478"/>
          <ac:spMkLst>
            <pc:docMk/>
            <pc:sldMk cId="2230690653" sldId="684"/>
            <ac:spMk id="31" creationId="{06B957B1-94A6-ADE5-9651-2345CAA3FC88}"/>
          </ac:spMkLst>
        </pc:spChg>
        <pc:spChg chg="mod">
          <ac:chgData name="marcello tirrito" userId="3bd1ebe0ea7fed36" providerId="LiveId" clId="{FD9D597B-BC57-47F8-AA1E-02652FE10802}" dt="2022-07-03T14:01:44.627" v="7208" actId="1076"/>
          <ac:spMkLst>
            <pc:docMk/>
            <pc:sldMk cId="2230690653" sldId="684"/>
            <ac:spMk id="1024" creationId="{64ED05E6-BB75-93E5-3F7A-D25C1347662B}"/>
          </ac:spMkLst>
        </pc:spChg>
        <pc:picChg chg="add del mod modCrop">
          <ac:chgData name="marcello tirrito" userId="3bd1ebe0ea7fed36" providerId="LiveId" clId="{FD9D597B-BC57-47F8-AA1E-02652FE10802}" dt="2022-07-03T14:16:58.525" v="7671" actId="478"/>
          <ac:picMkLst>
            <pc:docMk/>
            <pc:sldMk cId="2230690653" sldId="684"/>
            <ac:picMk id="4" creationId="{7255AA16-473D-EF72-E13C-B5DDF3316A72}"/>
          </ac:picMkLst>
        </pc:picChg>
        <pc:picChg chg="add mod">
          <ac:chgData name="marcello tirrito" userId="3bd1ebe0ea7fed36" providerId="LiveId" clId="{FD9D597B-BC57-47F8-AA1E-02652FE10802}" dt="2022-07-03T14:17:13.842" v="7673" actId="1076"/>
          <ac:picMkLst>
            <pc:docMk/>
            <pc:sldMk cId="2230690653" sldId="684"/>
            <ac:picMk id="5" creationId="{79B98DCB-9EC6-C6A3-25D7-051D15DA040D}"/>
          </ac:picMkLst>
        </pc:picChg>
        <pc:cxnChg chg="add mod">
          <ac:chgData name="marcello tirrito" userId="3bd1ebe0ea7fed36" providerId="LiveId" clId="{FD9D597B-BC57-47F8-AA1E-02652FE10802}" dt="2022-07-03T18:34:11.314" v="9322" actId="1582"/>
          <ac:cxnSpMkLst>
            <pc:docMk/>
            <pc:sldMk cId="2230690653" sldId="684"/>
            <ac:cxnSpMk id="7" creationId="{E91ADB6E-09EC-685B-BB00-EA05D360FE64}"/>
          </ac:cxnSpMkLst>
        </pc:cxnChg>
        <pc:cxnChg chg="del">
          <ac:chgData name="marcello tirrito" userId="3bd1ebe0ea7fed36" providerId="LiveId" clId="{FD9D597B-BC57-47F8-AA1E-02652FE10802}" dt="2022-07-03T14:01:56.896" v="7217" actId="478"/>
          <ac:cxnSpMkLst>
            <pc:docMk/>
            <pc:sldMk cId="2230690653" sldId="684"/>
            <ac:cxnSpMk id="16" creationId="{70C3E395-F446-B4B3-258A-C4238FEE3C82}"/>
          </ac:cxnSpMkLst>
        </pc:cxnChg>
        <pc:cxnChg chg="del">
          <ac:chgData name="marcello tirrito" userId="3bd1ebe0ea7fed36" providerId="LiveId" clId="{FD9D597B-BC57-47F8-AA1E-02652FE10802}" dt="2022-07-03T14:01:57.960" v="7218" actId="478"/>
          <ac:cxnSpMkLst>
            <pc:docMk/>
            <pc:sldMk cId="2230690653" sldId="684"/>
            <ac:cxnSpMk id="19" creationId="{C72C877D-ED51-FB54-C5E5-F85DC238EDED}"/>
          </ac:cxnSpMkLst>
        </pc:cxnChg>
        <pc:cxnChg chg="del">
          <ac:chgData name="marcello tirrito" userId="3bd1ebe0ea7fed36" providerId="LiveId" clId="{FD9D597B-BC57-47F8-AA1E-02652FE10802}" dt="2022-07-03T14:01:51.130" v="7211" actId="478"/>
          <ac:cxnSpMkLst>
            <pc:docMk/>
            <pc:sldMk cId="2230690653" sldId="684"/>
            <ac:cxnSpMk id="20" creationId="{B1B4BAD2-05AD-1F9B-432F-B34937CDFD62}"/>
          </ac:cxnSpMkLst>
        </pc:cxnChg>
        <pc:cxnChg chg="del">
          <ac:chgData name="marcello tirrito" userId="3bd1ebe0ea7fed36" providerId="LiveId" clId="{FD9D597B-BC57-47F8-AA1E-02652FE10802}" dt="2022-07-03T14:01:52.865" v="7213" actId="478"/>
          <ac:cxnSpMkLst>
            <pc:docMk/>
            <pc:sldMk cId="2230690653" sldId="684"/>
            <ac:cxnSpMk id="21" creationId="{D8DB02EF-0214-3708-DE39-EDA546ECBEA7}"/>
          </ac:cxnSpMkLst>
        </pc:cxnChg>
        <pc:cxnChg chg="del">
          <ac:chgData name="marcello tirrito" userId="3bd1ebe0ea7fed36" providerId="LiveId" clId="{FD9D597B-BC57-47F8-AA1E-02652FE10802}" dt="2022-07-03T14:01:53.693" v="7214" actId="478"/>
          <ac:cxnSpMkLst>
            <pc:docMk/>
            <pc:sldMk cId="2230690653" sldId="684"/>
            <ac:cxnSpMk id="28" creationId="{9F278F24-B0E7-E77E-F8A8-1AD5E6FAB41D}"/>
          </ac:cxnSpMkLst>
        </pc:cxnChg>
        <pc:cxnChg chg="del">
          <ac:chgData name="marcello tirrito" userId="3bd1ebe0ea7fed36" providerId="LiveId" clId="{FD9D597B-BC57-47F8-AA1E-02652FE10802}" dt="2022-07-03T14:01:54.599" v="7215" actId="478"/>
          <ac:cxnSpMkLst>
            <pc:docMk/>
            <pc:sldMk cId="2230690653" sldId="684"/>
            <ac:cxnSpMk id="30" creationId="{277E0F61-BD8E-0EDF-57D4-D8496697B435}"/>
          </ac:cxnSpMkLst>
        </pc:cxnChg>
      </pc:sldChg>
      <pc:sldChg chg="addSp delSp modSp add mod ord">
        <pc:chgData name="marcello tirrito" userId="3bd1ebe0ea7fed36" providerId="LiveId" clId="{FD9D597B-BC57-47F8-AA1E-02652FE10802}" dt="2022-07-04T09:46:13.634" v="11447" actId="1076"/>
        <pc:sldMkLst>
          <pc:docMk/>
          <pc:sldMk cId="2872945016" sldId="685"/>
        </pc:sldMkLst>
        <pc:spChg chg="mod">
          <ac:chgData name="marcello tirrito" userId="3bd1ebe0ea7fed36" providerId="LiveId" clId="{FD9D597B-BC57-47F8-AA1E-02652FE10802}" dt="2022-07-03T14:03:58.457" v="7283" actId="20577"/>
          <ac:spMkLst>
            <pc:docMk/>
            <pc:sldMk cId="2872945016" sldId="685"/>
            <ac:spMk id="2" creationId="{43849EC1-F47A-7CCB-D130-5E07510A0CC3}"/>
          </ac:spMkLst>
        </pc:spChg>
        <pc:spChg chg="del">
          <ac:chgData name="marcello tirrito" userId="3bd1ebe0ea7fed36" providerId="LiveId" clId="{FD9D597B-BC57-47F8-AA1E-02652FE10802}" dt="2022-07-03T14:05:14.335" v="7448" actId="478"/>
          <ac:spMkLst>
            <pc:docMk/>
            <pc:sldMk cId="2872945016" sldId="685"/>
            <ac:spMk id="3" creationId="{B0AE3D48-5B2D-7577-8588-2404CB9596F6}"/>
          </ac:spMkLst>
        </pc:spChg>
        <pc:spChg chg="mod">
          <ac:chgData name="marcello tirrito" userId="3bd1ebe0ea7fed36" providerId="LiveId" clId="{FD9D597B-BC57-47F8-AA1E-02652FE10802}" dt="2022-07-03T14:17:29.457" v="7674" actId="207"/>
          <ac:spMkLst>
            <pc:docMk/>
            <pc:sldMk cId="2872945016" sldId="685"/>
            <ac:spMk id="6" creationId="{68B21F17-D859-61B6-49D9-320233DE27E2}"/>
          </ac:spMkLst>
        </pc:spChg>
        <pc:spChg chg="mod">
          <ac:chgData name="marcello tirrito" userId="3bd1ebe0ea7fed36" providerId="LiveId" clId="{FD9D597B-BC57-47F8-AA1E-02652FE10802}" dt="2022-07-03T14:18:02.775" v="7682" actId="1076"/>
          <ac:spMkLst>
            <pc:docMk/>
            <pc:sldMk cId="2872945016" sldId="685"/>
            <ac:spMk id="22" creationId="{0A9DADC7-058A-15C7-E6E3-4D7EB10ECF22}"/>
          </ac:spMkLst>
        </pc:spChg>
        <pc:spChg chg="del">
          <ac:chgData name="marcello tirrito" userId="3bd1ebe0ea7fed36" providerId="LiveId" clId="{FD9D597B-BC57-47F8-AA1E-02652FE10802}" dt="2022-07-03T14:05:11.584" v="7447" actId="478"/>
          <ac:spMkLst>
            <pc:docMk/>
            <pc:sldMk cId="2872945016" sldId="685"/>
            <ac:spMk id="23" creationId="{FBEA3274-E29A-7CE0-F85A-A716E3CE5E3C}"/>
          </ac:spMkLst>
        </pc:spChg>
        <pc:spChg chg="mod">
          <ac:chgData name="marcello tirrito" userId="3bd1ebe0ea7fed36" providerId="LiveId" clId="{FD9D597B-BC57-47F8-AA1E-02652FE10802}" dt="2022-07-03T14:17:42.930" v="7678" actId="14100"/>
          <ac:spMkLst>
            <pc:docMk/>
            <pc:sldMk cId="2872945016" sldId="685"/>
            <ac:spMk id="1024" creationId="{64ED05E6-BB75-93E5-3F7A-D25C1347662B}"/>
          </ac:spMkLst>
        </pc:spChg>
        <pc:picChg chg="add mod modCrop">
          <ac:chgData name="marcello tirrito" userId="3bd1ebe0ea7fed36" providerId="LiveId" clId="{FD9D597B-BC57-47F8-AA1E-02652FE10802}" dt="2022-07-04T09:46:13.634" v="11447" actId="1076"/>
          <ac:picMkLst>
            <pc:docMk/>
            <pc:sldMk cId="2872945016" sldId="685"/>
            <ac:picMk id="4" creationId="{B762050A-B4EB-C665-CE33-3E17EBCDE2B4}"/>
          </ac:picMkLst>
        </pc:picChg>
      </pc:sldChg>
      <pc:sldChg chg="addSp delSp modSp add mod ord">
        <pc:chgData name="marcello tirrito" userId="3bd1ebe0ea7fed36" providerId="LiveId" clId="{FD9D597B-BC57-47F8-AA1E-02652FE10802}" dt="2022-07-03T18:48:23.616" v="9486" actId="478"/>
        <pc:sldMkLst>
          <pc:docMk/>
          <pc:sldMk cId="3440892945" sldId="686"/>
        </pc:sldMkLst>
        <pc:spChg chg="add del mod">
          <ac:chgData name="marcello tirrito" userId="3bd1ebe0ea7fed36" providerId="LiveId" clId="{FD9D597B-BC57-47F8-AA1E-02652FE10802}" dt="2022-07-03T18:48:23.616" v="9486" actId="478"/>
          <ac:spMkLst>
            <pc:docMk/>
            <pc:sldMk cId="3440892945" sldId="686"/>
            <ac:spMk id="2" creationId="{43849EC1-F47A-7CCB-D130-5E07510A0CC3}"/>
          </ac:spMkLst>
        </pc:spChg>
        <pc:spChg chg="del">
          <ac:chgData name="marcello tirrito" userId="3bd1ebe0ea7fed36" providerId="LiveId" clId="{FD9D597B-BC57-47F8-AA1E-02652FE10802}" dt="2022-07-03T14:19:10.809" v="7696" actId="478"/>
          <ac:spMkLst>
            <pc:docMk/>
            <pc:sldMk cId="3440892945" sldId="686"/>
            <ac:spMk id="6" creationId="{68B21F17-D859-61B6-49D9-320233DE27E2}"/>
          </ac:spMkLst>
        </pc:spChg>
        <pc:spChg chg="del">
          <ac:chgData name="marcello tirrito" userId="3bd1ebe0ea7fed36" providerId="LiveId" clId="{FD9D597B-BC57-47F8-AA1E-02652FE10802}" dt="2022-07-03T14:19:13.873" v="7700" actId="478"/>
          <ac:spMkLst>
            <pc:docMk/>
            <pc:sldMk cId="3440892945" sldId="686"/>
            <ac:spMk id="15" creationId="{A0BDF596-3D6A-33E4-F745-ADF660511AA2}"/>
          </ac:spMkLst>
        </pc:spChg>
        <pc:spChg chg="del">
          <ac:chgData name="marcello tirrito" userId="3bd1ebe0ea7fed36" providerId="LiveId" clId="{FD9D597B-BC57-47F8-AA1E-02652FE10802}" dt="2022-07-03T14:19:12.997" v="7699" actId="478"/>
          <ac:spMkLst>
            <pc:docMk/>
            <pc:sldMk cId="3440892945" sldId="686"/>
            <ac:spMk id="22" creationId="{108EBF39-51C0-1371-0FEB-2C4F5269BE12}"/>
          </ac:spMkLst>
        </pc:spChg>
        <pc:spChg chg="del">
          <ac:chgData name="marcello tirrito" userId="3bd1ebe0ea7fed36" providerId="LiveId" clId="{FD9D597B-BC57-47F8-AA1E-02652FE10802}" dt="2022-07-03T14:19:11.732" v="7697" actId="478"/>
          <ac:spMkLst>
            <pc:docMk/>
            <pc:sldMk cId="3440892945" sldId="686"/>
            <ac:spMk id="23" creationId="{B2DCA0C9-50CC-71F6-D392-E8531ECF091E}"/>
          </ac:spMkLst>
        </pc:spChg>
        <pc:picChg chg="add mod">
          <ac:chgData name="marcello tirrito" userId="3bd1ebe0ea7fed36" providerId="LiveId" clId="{FD9D597B-BC57-47F8-AA1E-02652FE10802}" dt="2022-07-03T14:22:11.975" v="7722" actId="1076"/>
          <ac:picMkLst>
            <pc:docMk/>
            <pc:sldMk cId="3440892945" sldId="686"/>
            <ac:picMk id="3" creationId="{776D4F35-41FA-5AEB-BD94-E6F64A0E8040}"/>
          </ac:picMkLst>
        </pc:picChg>
        <pc:picChg chg="del">
          <ac:chgData name="marcello tirrito" userId="3bd1ebe0ea7fed36" providerId="LiveId" clId="{FD9D597B-BC57-47F8-AA1E-02652FE10802}" dt="2022-07-03T14:19:12.216" v="7698" actId="478"/>
          <ac:picMkLst>
            <pc:docMk/>
            <pc:sldMk cId="3440892945" sldId="686"/>
            <ac:picMk id="10" creationId="{6A69990C-EAEE-9E2F-2CCB-10FC4A53ED88}"/>
          </ac:picMkLst>
        </pc:picChg>
        <pc:picChg chg="del">
          <ac:chgData name="marcello tirrito" userId="3bd1ebe0ea7fed36" providerId="LiveId" clId="{FD9D597B-BC57-47F8-AA1E-02652FE10802}" dt="2022-07-03T14:19:14.560" v="7701" actId="478"/>
          <ac:picMkLst>
            <pc:docMk/>
            <pc:sldMk cId="3440892945" sldId="686"/>
            <ac:picMk id="14" creationId="{1FABC69C-9943-28C9-DFEA-83FD53979AF2}"/>
          </ac:picMkLst>
        </pc:picChg>
        <pc:cxnChg chg="mod">
          <ac:chgData name="marcello tirrito" userId="3bd1ebe0ea7fed36" providerId="LiveId" clId="{FD9D597B-BC57-47F8-AA1E-02652FE10802}" dt="2022-07-03T14:19:29.235" v="7719" actId="1076"/>
          <ac:cxnSpMkLst>
            <pc:docMk/>
            <pc:sldMk cId="3440892945" sldId="686"/>
            <ac:cxnSpMk id="5" creationId="{3A33541A-6920-9B1F-C417-029E6154112E}"/>
          </ac:cxnSpMkLst>
        </pc:cxnChg>
        <pc:cxnChg chg="del">
          <ac:chgData name="marcello tirrito" userId="3bd1ebe0ea7fed36" providerId="LiveId" clId="{FD9D597B-BC57-47F8-AA1E-02652FE10802}" dt="2022-07-03T14:19:15.529" v="7702" actId="478"/>
          <ac:cxnSpMkLst>
            <pc:docMk/>
            <pc:sldMk cId="3440892945" sldId="686"/>
            <ac:cxnSpMk id="29" creationId="{157D2E13-A355-AF0A-AF6C-A4A361072981}"/>
          </ac:cxnSpMkLst>
        </pc:cxnChg>
      </pc:sldChg>
      <pc:sldChg chg="addSp delSp modSp add mod">
        <pc:chgData name="marcello tirrito" userId="3bd1ebe0ea7fed36" providerId="LiveId" clId="{FD9D597B-BC57-47F8-AA1E-02652FE10802}" dt="2022-07-04T09:48:57.852" v="11472" actId="478"/>
        <pc:sldMkLst>
          <pc:docMk/>
          <pc:sldMk cId="33921644" sldId="687"/>
        </pc:sldMkLst>
        <pc:spChg chg="mod">
          <ac:chgData name="marcello tirrito" userId="3bd1ebe0ea7fed36" providerId="LiveId" clId="{FD9D597B-BC57-47F8-AA1E-02652FE10802}" dt="2022-07-03T14:29:40.618" v="7832" actId="1076"/>
          <ac:spMkLst>
            <pc:docMk/>
            <pc:sldMk cId="33921644" sldId="687"/>
            <ac:spMk id="12" creationId="{906A9C5F-2509-75BE-D0EF-DE37759D1985}"/>
          </ac:spMkLst>
        </pc:spChg>
        <pc:spChg chg="add mod">
          <ac:chgData name="marcello tirrito" userId="3bd1ebe0ea7fed36" providerId="LiveId" clId="{FD9D597B-BC57-47F8-AA1E-02652FE10802}" dt="2022-07-03T18:43:53.656" v="9420" actId="207"/>
          <ac:spMkLst>
            <pc:docMk/>
            <pc:sldMk cId="33921644" sldId="687"/>
            <ac:spMk id="13" creationId="{B533DB8C-D374-FDA2-98CD-865344116C23}"/>
          </ac:spMkLst>
        </pc:spChg>
        <pc:spChg chg="mod">
          <ac:chgData name="marcello tirrito" userId="3bd1ebe0ea7fed36" providerId="LiveId" clId="{FD9D597B-BC57-47F8-AA1E-02652FE10802}" dt="2022-07-03T14:29:42.415" v="7833" actId="1076"/>
          <ac:spMkLst>
            <pc:docMk/>
            <pc:sldMk cId="33921644" sldId="687"/>
            <ac:spMk id="14" creationId="{4D5E9F48-56C3-925D-4D8F-24774318B753}"/>
          </ac:spMkLst>
        </pc:spChg>
        <pc:spChg chg="mod">
          <ac:chgData name="marcello tirrito" userId="3bd1ebe0ea7fed36" providerId="LiveId" clId="{FD9D597B-BC57-47F8-AA1E-02652FE10802}" dt="2022-07-03T18:43:50.202" v="9419" actId="207"/>
          <ac:spMkLst>
            <pc:docMk/>
            <pc:sldMk cId="33921644" sldId="687"/>
            <ac:spMk id="17" creationId="{BEB6518C-591F-CCC8-1541-008540CDB9F0}"/>
          </ac:spMkLst>
        </pc:spChg>
        <pc:picChg chg="add del mod">
          <ac:chgData name="marcello tirrito" userId="3bd1ebe0ea7fed36" providerId="LiveId" clId="{FD9D597B-BC57-47F8-AA1E-02652FE10802}" dt="2022-07-04T09:48:55.962" v="11471" actId="478"/>
          <ac:picMkLst>
            <pc:docMk/>
            <pc:sldMk cId="33921644" sldId="687"/>
            <ac:picMk id="15" creationId="{2E6143AB-C30D-A175-23D1-D93C623E7AF0}"/>
          </ac:picMkLst>
        </pc:picChg>
        <pc:picChg chg="add del mod">
          <ac:chgData name="marcello tirrito" userId="3bd1ebe0ea7fed36" providerId="LiveId" clId="{FD9D597B-BC57-47F8-AA1E-02652FE10802}" dt="2022-07-04T09:48:27.891" v="11461" actId="478"/>
          <ac:picMkLst>
            <pc:docMk/>
            <pc:sldMk cId="33921644" sldId="687"/>
            <ac:picMk id="16" creationId="{636ED9D9-7819-8AE2-BBFD-27BC18303745}"/>
          </ac:picMkLst>
        </pc:picChg>
        <pc:picChg chg="add del mod">
          <ac:chgData name="marcello tirrito" userId="3bd1ebe0ea7fed36" providerId="LiveId" clId="{FD9D597B-BC57-47F8-AA1E-02652FE10802}" dt="2022-07-04T09:48:33" v="11463" actId="478"/>
          <ac:picMkLst>
            <pc:docMk/>
            <pc:sldMk cId="33921644" sldId="687"/>
            <ac:picMk id="18" creationId="{C8896EA9-367D-5FF9-742F-8BC33F2025FA}"/>
          </ac:picMkLst>
        </pc:picChg>
        <pc:picChg chg="del mod">
          <ac:chgData name="marcello tirrito" userId="3bd1ebe0ea7fed36" providerId="LiveId" clId="{FD9D597B-BC57-47F8-AA1E-02652FE10802}" dt="2022-07-04T09:48:57.852" v="11472" actId="478"/>
          <ac:picMkLst>
            <pc:docMk/>
            <pc:sldMk cId="33921644" sldId="687"/>
            <ac:picMk id="25" creationId="{86A401A5-9BA3-F911-5987-97EE66FDE71C}"/>
          </ac:picMkLst>
        </pc:picChg>
      </pc:sldChg>
      <pc:sldChg chg="addSp delSp modSp add mod ord">
        <pc:chgData name="marcello tirrito" userId="3bd1ebe0ea7fed36" providerId="LiveId" clId="{FD9D597B-BC57-47F8-AA1E-02652FE10802}" dt="2022-07-04T09:48:49.101" v="11470" actId="1076"/>
        <pc:sldMkLst>
          <pc:docMk/>
          <pc:sldMk cId="1653384090" sldId="688"/>
        </pc:sldMkLst>
        <pc:spChg chg="add del mod">
          <ac:chgData name="marcello tirrito" userId="3bd1ebe0ea7fed36" providerId="LiveId" clId="{FD9D597B-BC57-47F8-AA1E-02652FE10802}" dt="2022-07-03T14:39:26.424" v="8134" actId="478"/>
          <ac:spMkLst>
            <pc:docMk/>
            <pc:sldMk cId="1653384090" sldId="688"/>
            <ac:spMk id="3" creationId="{78E166E7-F626-5AA7-64E7-3341C12E7183}"/>
          </ac:spMkLst>
        </pc:spChg>
        <pc:spChg chg="add del mod">
          <ac:chgData name="marcello tirrito" userId="3bd1ebe0ea7fed36" providerId="LiveId" clId="{FD9D597B-BC57-47F8-AA1E-02652FE10802}" dt="2022-07-03T14:39:28.987" v="8135" actId="478"/>
          <ac:spMkLst>
            <pc:docMk/>
            <pc:sldMk cId="1653384090" sldId="688"/>
            <ac:spMk id="4" creationId="{583D0CDE-8BBF-2551-BFEE-FBC868EF0FDD}"/>
          </ac:spMkLst>
        </pc:spChg>
        <pc:spChg chg="add mod">
          <ac:chgData name="marcello tirrito" userId="3bd1ebe0ea7fed36" providerId="LiveId" clId="{FD9D597B-BC57-47F8-AA1E-02652FE10802}" dt="2022-07-03T18:44:51.747" v="9437" actId="1076"/>
          <ac:spMkLst>
            <pc:docMk/>
            <pc:sldMk cId="1653384090" sldId="688"/>
            <ac:spMk id="5" creationId="{C3A08835-3F2E-9291-4D13-5A56DF192531}"/>
          </ac:spMkLst>
        </pc:spChg>
        <pc:spChg chg="add mod">
          <ac:chgData name="marcello tirrito" userId="3bd1ebe0ea7fed36" providerId="LiveId" clId="{FD9D597B-BC57-47F8-AA1E-02652FE10802}" dt="2022-07-03T18:44:53.787" v="9438" actId="1076"/>
          <ac:spMkLst>
            <pc:docMk/>
            <pc:sldMk cId="1653384090" sldId="688"/>
            <ac:spMk id="6" creationId="{037B5729-F685-D859-ABF2-76B573030847}"/>
          </ac:spMkLst>
        </pc:spChg>
        <pc:spChg chg="add del mod">
          <ac:chgData name="marcello tirrito" userId="3bd1ebe0ea7fed36" providerId="LiveId" clId="{FD9D597B-BC57-47F8-AA1E-02652FE10802}" dt="2022-07-03T14:40:13.187" v="8146" actId="478"/>
          <ac:spMkLst>
            <pc:docMk/>
            <pc:sldMk cId="1653384090" sldId="688"/>
            <ac:spMk id="7" creationId="{B3BFA831-6FD1-AEAB-2F8B-57FCBCF744A5}"/>
          </ac:spMkLst>
        </pc:spChg>
        <pc:spChg chg="add mod">
          <ac:chgData name="marcello tirrito" userId="3bd1ebe0ea7fed36" providerId="LiveId" clId="{FD9D597B-BC57-47F8-AA1E-02652FE10802}" dt="2022-07-03T18:44:55.694" v="9439" actId="1076"/>
          <ac:spMkLst>
            <pc:docMk/>
            <pc:sldMk cId="1653384090" sldId="688"/>
            <ac:spMk id="9" creationId="{DE242A9E-756F-FB06-2F74-74F81198697A}"/>
          </ac:spMkLst>
        </pc:spChg>
        <pc:spChg chg="mod">
          <ac:chgData name="marcello tirrito" userId="3bd1ebe0ea7fed36" providerId="LiveId" clId="{FD9D597B-BC57-47F8-AA1E-02652FE10802}" dt="2022-07-04T09:48:46.085" v="11468" actId="1076"/>
          <ac:spMkLst>
            <pc:docMk/>
            <pc:sldMk cId="1653384090" sldId="688"/>
            <ac:spMk id="12" creationId="{906A9C5F-2509-75BE-D0EF-DE37759D1985}"/>
          </ac:spMkLst>
        </pc:spChg>
        <pc:spChg chg="del">
          <ac:chgData name="marcello tirrito" userId="3bd1ebe0ea7fed36" providerId="LiveId" clId="{FD9D597B-BC57-47F8-AA1E-02652FE10802}" dt="2022-07-03T14:34:56.136" v="8054" actId="478"/>
          <ac:spMkLst>
            <pc:docMk/>
            <pc:sldMk cId="1653384090" sldId="688"/>
            <ac:spMk id="13" creationId="{B533DB8C-D374-FDA2-98CD-865344116C23}"/>
          </ac:spMkLst>
        </pc:spChg>
        <pc:spChg chg="del">
          <ac:chgData name="marcello tirrito" userId="3bd1ebe0ea7fed36" providerId="LiveId" clId="{FD9D597B-BC57-47F8-AA1E-02652FE10802}" dt="2022-07-03T14:34:54.573" v="8053" actId="478"/>
          <ac:spMkLst>
            <pc:docMk/>
            <pc:sldMk cId="1653384090" sldId="688"/>
            <ac:spMk id="14" creationId="{4D5E9F48-56C3-925D-4D8F-24774318B753}"/>
          </ac:spMkLst>
        </pc:spChg>
        <pc:spChg chg="del">
          <ac:chgData name="marcello tirrito" userId="3bd1ebe0ea7fed36" providerId="LiveId" clId="{FD9D597B-BC57-47F8-AA1E-02652FE10802}" dt="2022-07-03T14:34:52.026" v="8051" actId="478"/>
          <ac:spMkLst>
            <pc:docMk/>
            <pc:sldMk cId="1653384090" sldId="688"/>
            <ac:spMk id="17" creationId="{BEB6518C-591F-CCC8-1541-008540CDB9F0}"/>
          </ac:spMkLst>
        </pc:spChg>
        <pc:spChg chg="add del mod">
          <ac:chgData name="marcello tirrito" userId="3bd1ebe0ea7fed36" providerId="LiveId" clId="{FD9D597B-BC57-47F8-AA1E-02652FE10802}" dt="2022-07-03T14:37:23.310" v="8101" actId="478"/>
          <ac:spMkLst>
            <pc:docMk/>
            <pc:sldMk cId="1653384090" sldId="688"/>
            <ac:spMk id="18" creationId="{AA0188FD-F22F-5FBB-D658-250678BB6EF4}"/>
          </ac:spMkLst>
        </pc:spChg>
        <pc:spChg chg="add mod">
          <ac:chgData name="marcello tirrito" userId="3bd1ebe0ea7fed36" providerId="LiveId" clId="{FD9D597B-BC57-47F8-AA1E-02652FE10802}" dt="2022-07-03T18:44:47.058" v="9436" actId="404"/>
          <ac:spMkLst>
            <pc:docMk/>
            <pc:sldMk cId="1653384090" sldId="688"/>
            <ac:spMk id="19" creationId="{9F33C948-BD80-C132-F883-0A974FAB0483}"/>
          </ac:spMkLst>
        </pc:spChg>
        <pc:picChg chg="add mod">
          <ac:chgData name="marcello tirrito" userId="3bd1ebe0ea7fed36" providerId="LiveId" clId="{FD9D597B-BC57-47F8-AA1E-02652FE10802}" dt="2022-07-04T09:48:47.304" v="11469" actId="1076"/>
          <ac:picMkLst>
            <pc:docMk/>
            <pc:sldMk cId="1653384090" sldId="688"/>
            <ac:picMk id="14" creationId="{FD22890A-A031-3612-0CBA-4A760C360923}"/>
          </ac:picMkLst>
        </pc:picChg>
        <pc:picChg chg="add mod">
          <ac:chgData name="marcello tirrito" userId="3bd1ebe0ea7fed36" providerId="LiveId" clId="{FD9D597B-BC57-47F8-AA1E-02652FE10802}" dt="2022-07-04T09:48:49.101" v="11470" actId="1076"/>
          <ac:picMkLst>
            <pc:docMk/>
            <pc:sldMk cId="1653384090" sldId="688"/>
            <ac:picMk id="15" creationId="{D37145FC-8399-39CD-4668-837FDDEC40FE}"/>
          </ac:picMkLst>
        </pc:picChg>
        <pc:picChg chg="del">
          <ac:chgData name="marcello tirrito" userId="3bd1ebe0ea7fed36" providerId="LiveId" clId="{FD9D597B-BC57-47F8-AA1E-02652FE10802}" dt="2022-07-03T14:34:52.901" v="8052" actId="478"/>
          <ac:picMkLst>
            <pc:docMk/>
            <pc:sldMk cId="1653384090" sldId="688"/>
            <ac:picMk id="25" creationId="{86A401A5-9BA3-F911-5987-97EE66FDE71C}"/>
          </ac:picMkLst>
        </pc:picChg>
      </pc:sldChg>
      <pc:sldChg chg="addSp delSp modSp add mod">
        <pc:chgData name="marcello tirrito" userId="3bd1ebe0ea7fed36" providerId="LiveId" clId="{FD9D597B-BC57-47F8-AA1E-02652FE10802}" dt="2022-07-03T14:56:49.414" v="8516" actId="1076"/>
        <pc:sldMkLst>
          <pc:docMk/>
          <pc:sldMk cId="1599828185" sldId="689"/>
        </pc:sldMkLst>
        <pc:spChg chg="del">
          <ac:chgData name="marcello tirrito" userId="3bd1ebe0ea7fed36" providerId="LiveId" clId="{FD9D597B-BC57-47F8-AA1E-02652FE10802}" dt="2022-07-03T14:44:24.869" v="8184" actId="478"/>
          <ac:spMkLst>
            <pc:docMk/>
            <pc:sldMk cId="1599828185" sldId="689"/>
            <ac:spMk id="3" creationId="{90D859D7-E4A0-40E3-FE0C-EF904AF59C53}"/>
          </ac:spMkLst>
        </pc:spChg>
        <pc:spChg chg="del">
          <ac:chgData name="marcello tirrito" userId="3bd1ebe0ea7fed36" providerId="LiveId" clId="{FD9D597B-BC57-47F8-AA1E-02652FE10802}" dt="2022-07-03T14:44:24.010" v="8183" actId="478"/>
          <ac:spMkLst>
            <pc:docMk/>
            <pc:sldMk cId="1599828185" sldId="689"/>
            <ac:spMk id="4" creationId="{2646AC9F-3E12-8F26-0B80-4BDA13E170D5}"/>
          </ac:spMkLst>
        </pc:spChg>
        <pc:spChg chg="del">
          <ac:chgData name="marcello tirrito" userId="3bd1ebe0ea7fed36" providerId="LiveId" clId="{FD9D597B-BC57-47F8-AA1E-02652FE10802}" dt="2022-07-03T14:44:13.712" v="8172" actId="478"/>
          <ac:spMkLst>
            <pc:docMk/>
            <pc:sldMk cId="1599828185" sldId="689"/>
            <ac:spMk id="6" creationId="{1EA7DA7C-D90A-D390-5A16-081F894E2925}"/>
          </ac:spMkLst>
        </pc:spChg>
        <pc:spChg chg="del">
          <ac:chgData name="marcello tirrito" userId="3bd1ebe0ea7fed36" providerId="LiveId" clId="{FD9D597B-BC57-47F8-AA1E-02652FE10802}" dt="2022-07-03T14:44:12.212" v="8170" actId="478"/>
          <ac:spMkLst>
            <pc:docMk/>
            <pc:sldMk cId="1599828185" sldId="689"/>
            <ac:spMk id="10" creationId="{EAB599D1-47DF-4873-B986-4C1AA8DA8E3E}"/>
          </ac:spMkLst>
        </pc:spChg>
        <pc:spChg chg="del">
          <ac:chgData name="marcello tirrito" userId="3bd1ebe0ea7fed36" providerId="LiveId" clId="{FD9D597B-BC57-47F8-AA1E-02652FE10802}" dt="2022-07-03T14:44:12.993" v="8171" actId="478"/>
          <ac:spMkLst>
            <pc:docMk/>
            <pc:sldMk cId="1599828185" sldId="689"/>
            <ac:spMk id="14" creationId="{75770089-4F0B-F047-3DC7-8E92196F3D22}"/>
          </ac:spMkLst>
        </pc:spChg>
        <pc:spChg chg="del">
          <ac:chgData name="marcello tirrito" userId="3bd1ebe0ea7fed36" providerId="LiveId" clId="{FD9D597B-BC57-47F8-AA1E-02652FE10802}" dt="2022-07-03T14:44:15.446" v="8173" actId="478"/>
          <ac:spMkLst>
            <pc:docMk/>
            <pc:sldMk cId="1599828185" sldId="689"/>
            <ac:spMk id="15" creationId="{F026662D-50FE-D3C4-1D35-F69D96FE4D6D}"/>
          </ac:spMkLst>
        </pc:spChg>
        <pc:spChg chg="del">
          <ac:chgData name="marcello tirrito" userId="3bd1ebe0ea7fed36" providerId="LiveId" clId="{FD9D597B-BC57-47F8-AA1E-02652FE10802}" dt="2022-07-03T14:44:16.181" v="8174" actId="478"/>
          <ac:spMkLst>
            <pc:docMk/>
            <pc:sldMk cId="1599828185" sldId="689"/>
            <ac:spMk id="16" creationId="{3819FC87-F462-CA73-0486-3F0995F3BA3B}"/>
          </ac:spMkLst>
        </pc:spChg>
        <pc:spChg chg="del">
          <ac:chgData name="marcello tirrito" userId="3bd1ebe0ea7fed36" providerId="LiveId" clId="{FD9D597B-BC57-47F8-AA1E-02652FE10802}" dt="2022-07-03T14:44:17.681" v="8175" actId="478"/>
          <ac:spMkLst>
            <pc:docMk/>
            <pc:sldMk cId="1599828185" sldId="689"/>
            <ac:spMk id="17" creationId="{92430EE7-586C-3C5A-92E1-D8AB16A343D7}"/>
          </ac:spMkLst>
        </pc:spChg>
        <pc:spChg chg="del">
          <ac:chgData name="marcello tirrito" userId="3bd1ebe0ea7fed36" providerId="LiveId" clId="{FD9D597B-BC57-47F8-AA1E-02652FE10802}" dt="2022-07-03T14:44:23.495" v="8182" actId="478"/>
          <ac:spMkLst>
            <pc:docMk/>
            <pc:sldMk cId="1599828185" sldId="689"/>
            <ac:spMk id="21" creationId="{21CDD244-1042-212E-D06E-10B9076B2716}"/>
          </ac:spMkLst>
        </pc:spChg>
        <pc:spChg chg="del">
          <ac:chgData name="marcello tirrito" userId="3bd1ebe0ea7fed36" providerId="LiveId" clId="{FD9D597B-BC57-47F8-AA1E-02652FE10802}" dt="2022-07-03T14:44:22.713" v="8181" actId="478"/>
          <ac:spMkLst>
            <pc:docMk/>
            <pc:sldMk cId="1599828185" sldId="689"/>
            <ac:spMk id="22" creationId="{1BE70A64-1113-2191-2CD8-4491BDC1C2B0}"/>
          </ac:spMkLst>
        </pc:spChg>
        <pc:spChg chg="del mod">
          <ac:chgData name="marcello tirrito" userId="3bd1ebe0ea7fed36" providerId="LiveId" clId="{FD9D597B-BC57-47F8-AA1E-02652FE10802}" dt="2022-07-03T14:44:21.854" v="8180" actId="478"/>
          <ac:spMkLst>
            <pc:docMk/>
            <pc:sldMk cId="1599828185" sldId="689"/>
            <ac:spMk id="24" creationId="{35FF3CFE-E900-3014-066D-723CA3790B3A}"/>
          </ac:spMkLst>
        </pc:spChg>
        <pc:spChg chg="del">
          <ac:chgData name="marcello tirrito" userId="3bd1ebe0ea7fed36" providerId="LiveId" clId="{FD9D597B-BC57-47F8-AA1E-02652FE10802}" dt="2022-07-03T14:44:19.431" v="8177" actId="478"/>
          <ac:spMkLst>
            <pc:docMk/>
            <pc:sldMk cId="1599828185" sldId="689"/>
            <ac:spMk id="25" creationId="{0DFF9E21-1746-2A32-5775-9104066D1878}"/>
          </ac:spMkLst>
        </pc:spChg>
        <pc:spChg chg="del mod">
          <ac:chgData name="marcello tirrito" userId="3bd1ebe0ea7fed36" providerId="LiveId" clId="{FD9D597B-BC57-47F8-AA1E-02652FE10802}" dt="2022-07-03T14:44:20.260" v="8178" actId="478"/>
          <ac:spMkLst>
            <pc:docMk/>
            <pc:sldMk cId="1599828185" sldId="689"/>
            <ac:spMk id="1026" creationId="{E4B75494-BD97-5460-C851-2D370E251077}"/>
          </ac:spMkLst>
        </pc:spChg>
        <pc:spChg chg="del">
          <ac:chgData name="marcello tirrito" userId="3bd1ebe0ea7fed36" providerId="LiveId" clId="{FD9D597B-BC57-47F8-AA1E-02652FE10802}" dt="2022-07-03T14:44:11.509" v="8169" actId="478"/>
          <ac:spMkLst>
            <pc:docMk/>
            <pc:sldMk cId="1599828185" sldId="689"/>
            <ac:spMk id="1027" creationId="{CB822CEF-B5A7-1D7E-4625-0C49E5702289}"/>
          </ac:spMkLst>
        </pc:spChg>
        <pc:spChg chg="del">
          <ac:chgData name="marcello tirrito" userId="3bd1ebe0ea7fed36" providerId="LiveId" clId="{FD9D597B-BC57-47F8-AA1E-02652FE10802}" dt="2022-07-03T14:44:38.436" v="8192" actId="478"/>
          <ac:spMkLst>
            <pc:docMk/>
            <pc:sldMk cId="1599828185" sldId="689"/>
            <ac:spMk id="1029" creationId="{70A93D19-A604-978E-9C85-2F82C896CD6E}"/>
          </ac:spMkLst>
        </pc:spChg>
        <pc:picChg chg="add mod">
          <ac:chgData name="marcello tirrito" userId="3bd1ebe0ea7fed36" providerId="LiveId" clId="{FD9D597B-BC57-47F8-AA1E-02652FE10802}" dt="2022-07-03T14:56:49.414" v="8516" actId="1076"/>
          <ac:picMkLst>
            <pc:docMk/>
            <pc:sldMk cId="1599828185" sldId="689"/>
            <ac:picMk id="9" creationId="{2525E6A5-3DA3-CE20-83BC-86E8EF4B4533}"/>
          </ac:picMkLst>
        </pc:picChg>
        <pc:cxnChg chg="mod">
          <ac:chgData name="marcello tirrito" userId="3bd1ebe0ea7fed36" providerId="LiveId" clId="{FD9D597B-BC57-47F8-AA1E-02652FE10802}" dt="2022-07-03T14:46:06.527" v="8195" actId="1076"/>
          <ac:cxnSpMkLst>
            <pc:docMk/>
            <pc:sldMk cId="1599828185" sldId="689"/>
            <ac:cxnSpMk id="20" creationId="{86FD60DF-3925-F6A8-2331-911013B536E2}"/>
          </ac:cxnSpMkLst>
        </pc:cxnChg>
        <pc:cxnChg chg="del">
          <ac:chgData name="marcello tirrito" userId="3bd1ebe0ea7fed36" providerId="LiveId" clId="{FD9D597B-BC57-47F8-AA1E-02652FE10802}" dt="2022-07-03T14:44:25.761" v="8185" actId="478"/>
          <ac:cxnSpMkLst>
            <pc:docMk/>
            <pc:sldMk cId="1599828185" sldId="689"/>
            <ac:cxnSpMk id="23" creationId="{FE9E5D32-EB6A-ED25-23BE-EB6685B69005}"/>
          </ac:cxnSpMkLst>
        </pc:cxnChg>
        <pc:cxnChg chg="del">
          <ac:chgData name="marcello tirrito" userId="3bd1ebe0ea7fed36" providerId="LiveId" clId="{FD9D597B-BC57-47F8-AA1E-02652FE10802}" dt="2022-07-03T14:44:27.026" v="8186" actId="478"/>
          <ac:cxnSpMkLst>
            <pc:docMk/>
            <pc:sldMk cId="1599828185" sldId="689"/>
            <ac:cxnSpMk id="26" creationId="{C73A05A4-B406-56EF-5029-D90A0EF8C0FB}"/>
          </ac:cxnSpMkLst>
        </pc:cxnChg>
        <pc:cxnChg chg="del mod">
          <ac:chgData name="marcello tirrito" userId="3bd1ebe0ea7fed36" providerId="LiveId" clId="{FD9D597B-BC57-47F8-AA1E-02652FE10802}" dt="2022-07-03T14:44:36.968" v="8191" actId="478"/>
          <ac:cxnSpMkLst>
            <pc:docMk/>
            <pc:sldMk cId="1599828185" sldId="689"/>
            <ac:cxnSpMk id="1031" creationId="{4306B214-5CA7-6D56-71E0-1D08C0E0BDFB}"/>
          </ac:cxnSpMkLst>
        </pc:cxnChg>
      </pc:sldChg>
      <pc:sldChg chg="addSp delSp modSp add mod ord">
        <pc:chgData name="marcello tirrito" userId="3bd1ebe0ea7fed36" providerId="LiveId" clId="{FD9D597B-BC57-47F8-AA1E-02652FE10802}" dt="2022-07-04T09:49:26.859" v="11475"/>
        <pc:sldMkLst>
          <pc:docMk/>
          <pc:sldMk cId="2568740035" sldId="690"/>
        </pc:sldMkLst>
        <pc:spChg chg="mod">
          <ac:chgData name="marcello tirrito" userId="3bd1ebe0ea7fed36" providerId="LiveId" clId="{FD9D597B-BC57-47F8-AA1E-02652FE10802}" dt="2022-07-03T15:08:45.714" v="8687" actId="20577"/>
          <ac:spMkLst>
            <pc:docMk/>
            <pc:sldMk cId="2568740035" sldId="690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3T14:56:01.168" v="8511" actId="1582"/>
          <ac:spMkLst>
            <pc:docMk/>
            <pc:sldMk cId="2568740035" sldId="690"/>
            <ac:spMk id="3" creationId="{B2DF2AEA-2741-5068-838F-8439D264690A}"/>
          </ac:spMkLst>
        </pc:spChg>
        <pc:spChg chg="mod">
          <ac:chgData name="marcello tirrito" userId="3bd1ebe0ea7fed36" providerId="LiveId" clId="{FD9D597B-BC57-47F8-AA1E-02652FE10802}" dt="2022-07-03T14:50:12.508" v="8381" actId="14100"/>
          <ac:spMkLst>
            <pc:docMk/>
            <pc:sldMk cId="2568740035" sldId="690"/>
            <ac:spMk id="5" creationId="{1895B646-40C3-2E62-48C0-A19C3EC35144}"/>
          </ac:spMkLst>
        </pc:spChg>
        <pc:spChg chg="add mod">
          <ac:chgData name="marcello tirrito" userId="3bd1ebe0ea7fed36" providerId="LiveId" clId="{FD9D597B-BC57-47F8-AA1E-02652FE10802}" dt="2022-07-03T14:51:18.624" v="8405" actId="1076"/>
          <ac:spMkLst>
            <pc:docMk/>
            <pc:sldMk cId="2568740035" sldId="690"/>
            <ac:spMk id="10" creationId="{3E275056-75A3-3592-8A24-9D46E25F458E}"/>
          </ac:spMkLst>
        </pc:spChg>
        <pc:spChg chg="add mod">
          <ac:chgData name="marcello tirrito" userId="3bd1ebe0ea7fed36" providerId="LiveId" clId="{FD9D597B-BC57-47F8-AA1E-02652FE10802}" dt="2022-07-03T14:54:54.799" v="8500" actId="1582"/>
          <ac:spMkLst>
            <pc:docMk/>
            <pc:sldMk cId="2568740035" sldId="690"/>
            <ac:spMk id="12" creationId="{83384123-87D3-8F47-7707-3374526408AF}"/>
          </ac:spMkLst>
        </pc:spChg>
        <pc:spChg chg="add mod">
          <ac:chgData name="marcello tirrito" userId="3bd1ebe0ea7fed36" providerId="LiveId" clId="{FD9D597B-BC57-47F8-AA1E-02652FE10802}" dt="2022-07-03T14:55:14.793" v="8504" actId="1582"/>
          <ac:spMkLst>
            <pc:docMk/>
            <pc:sldMk cId="2568740035" sldId="690"/>
            <ac:spMk id="13" creationId="{F72A24D5-CD61-2D77-9241-77D78E09E5B4}"/>
          </ac:spMkLst>
        </pc:spChg>
        <pc:spChg chg="add mod">
          <ac:chgData name="marcello tirrito" userId="3bd1ebe0ea7fed36" providerId="LiveId" clId="{FD9D597B-BC57-47F8-AA1E-02652FE10802}" dt="2022-07-03T14:55:25.859" v="8506" actId="1582"/>
          <ac:spMkLst>
            <pc:docMk/>
            <pc:sldMk cId="2568740035" sldId="690"/>
            <ac:spMk id="14" creationId="{C420B080-6852-8937-8500-7B34E0D5CB7C}"/>
          </ac:spMkLst>
        </pc:spChg>
        <pc:spChg chg="add del mod">
          <ac:chgData name="marcello tirrito" userId="3bd1ebe0ea7fed36" providerId="LiveId" clId="{FD9D597B-BC57-47F8-AA1E-02652FE10802}" dt="2022-07-03T14:47:01.269" v="8216"/>
          <ac:spMkLst>
            <pc:docMk/>
            <pc:sldMk cId="2568740035" sldId="690"/>
            <ac:spMk id="15" creationId="{5A3952DA-D47B-823C-148A-72EF1B17AD5B}"/>
          </ac:spMkLst>
        </pc:spChg>
        <pc:spChg chg="add del mod">
          <ac:chgData name="marcello tirrito" userId="3bd1ebe0ea7fed36" providerId="LiveId" clId="{FD9D597B-BC57-47F8-AA1E-02652FE10802}" dt="2022-07-03T14:47:06.205" v="8220"/>
          <ac:spMkLst>
            <pc:docMk/>
            <pc:sldMk cId="2568740035" sldId="690"/>
            <ac:spMk id="16" creationId="{57DC2D69-4A56-0CBD-97F7-A811BEAC6239}"/>
          </ac:spMkLst>
        </pc:spChg>
        <pc:spChg chg="add mod">
          <ac:chgData name="marcello tirrito" userId="3bd1ebe0ea7fed36" providerId="LiveId" clId="{FD9D597B-BC57-47F8-AA1E-02652FE10802}" dt="2022-07-03T14:55:35.240" v="8508" actId="1582"/>
          <ac:spMkLst>
            <pc:docMk/>
            <pc:sldMk cId="2568740035" sldId="690"/>
            <ac:spMk id="17" creationId="{8497BA40-AB79-D6FC-6278-68BA3CCD9F6B}"/>
          </ac:spMkLst>
        </pc:spChg>
        <pc:spChg chg="add del mod">
          <ac:chgData name="marcello tirrito" userId="3bd1ebe0ea7fed36" providerId="LiveId" clId="{FD9D597B-BC57-47F8-AA1E-02652FE10802}" dt="2022-07-03T14:52:16.077" v="8434" actId="478"/>
          <ac:spMkLst>
            <pc:docMk/>
            <pc:sldMk cId="2568740035" sldId="690"/>
            <ac:spMk id="18" creationId="{8606DCCE-24AB-E098-3F7B-16D7FC38451D}"/>
          </ac:spMkLst>
        </pc:spChg>
        <pc:spChg chg="add del mod">
          <ac:chgData name="marcello tirrito" userId="3bd1ebe0ea7fed36" providerId="LiveId" clId="{FD9D597B-BC57-47F8-AA1E-02652FE10802}" dt="2022-07-03T14:52:16.593" v="8436" actId="478"/>
          <ac:spMkLst>
            <pc:docMk/>
            <pc:sldMk cId="2568740035" sldId="690"/>
            <ac:spMk id="19" creationId="{BCB94D79-BD4C-ABC1-C9D8-9472333C8E89}"/>
          </ac:spMkLst>
        </pc:spChg>
        <pc:spChg chg="add del mod">
          <ac:chgData name="marcello tirrito" userId="3bd1ebe0ea7fed36" providerId="LiveId" clId="{FD9D597B-BC57-47F8-AA1E-02652FE10802}" dt="2022-07-03T14:52:17.265" v="8437" actId="478"/>
          <ac:spMkLst>
            <pc:docMk/>
            <pc:sldMk cId="2568740035" sldId="690"/>
            <ac:spMk id="21" creationId="{F38CBA03-FD18-AFFB-BD60-6067A780237A}"/>
          </ac:spMkLst>
        </pc:spChg>
        <pc:spChg chg="add mod">
          <ac:chgData name="marcello tirrito" userId="3bd1ebe0ea7fed36" providerId="LiveId" clId="{FD9D597B-BC57-47F8-AA1E-02652FE10802}" dt="2022-07-03T14:53:00.114" v="8470" actId="1076"/>
          <ac:spMkLst>
            <pc:docMk/>
            <pc:sldMk cId="2568740035" sldId="690"/>
            <ac:spMk id="22" creationId="{BB24C6B0-8FAE-8366-161E-9E77FD0B71DA}"/>
          </ac:spMkLst>
        </pc:spChg>
        <pc:spChg chg="add mod">
          <ac:chgData name="marcello tirrito" userId="3bd1ebe0ea7fed36" providerId="LiveId" clId="{FD9D597B-BC57-47F8-AA1E-02652FE10802}" dt="2022-07-03T14:55:43.242" v="8510" actId="1582"/>
          <ac:spMkLst>
            <pc:docMk/>
            <pc:sldMk cId="2568740035" sldId="690"/>
            <ac:spMk id="23" creationId="{7F1A2F00-69A7-1332-39D7-120E3BF71D04}"/>
          </ac:spMkLst>
        </pc:spChg>
        <pc:spChg chg="add mod">
          <ac:chgData name="marcello tirrito" userId="3bd1ebe0ea7fed36" providerId="LiveId" clId="{FD9D597B-BC57-47F8-AA1E-02652FE10802}" dt="2022-07-03T14:51:29.048" v="8407" actId="1076"/>
          <ac:spMkLst>
            <pc:docMk/>
            <pc:sldMk cId="2568740035" sldId="690"/>
            <ac:spMk id="24" creationId="{DE8EB0C7-68B1-7AB3-1273-21A019685F36}"/>
          </ac:spMkLst>
        </pc:spChg>
        <pc:spChg chg="add mod">
          <ac:chgData name="marcello tirrito" userId="3bd1ebe0ea7fed36" providerId="LiveId" clId="{FD9D597B-BC57-47F8-AA1E-02652FE10802}" dt="2022-07-03T14:51:42.380" v="8409" actId="1076"/>
          <ac:spMkLst>
            <pc:docMk/>
            <pc:sldMk cId="2568740035" sldId="690"/>
            <ac:spMk id="25" creationId="{97A31D86-9D5C-208A-DFE9-20AC9687CF4F}"/>
          </ac:spMkLst>
        </pc:spChg>
        <pc:spChg chg="add mod">
          <ac:chgData name="marcello tirrito" userId="3bd1ebe0ea7fed36" providerId="LiveId" clId="{FD9D597B-BC57-47F8-AA1E-02652FE10802}" dt="2022-07-03T14:51:47.132" v="8411" actId="1076"/>
          <ac:spMkLst>
            <pc:docMk/>
            <pc:sldMk cId="2568740035" sldId="690"/>
            <ac:spMk id="26" creationId="{6A0CE27D-5207-C7D4-F9A6-1378D0F39CF0}"/>
          </ac:spMkLst>
        </pc:spChg>
        <pc:spChg chg="add mod">
          <ac:chgData name="marcello tirrito" userId="3bd1ebe0ea7fed36" providerId="LiveId" clId="{FD9D597B-BC57-47F8-AA1E-02652FE10802}" dt="2022-07-03T14:51:50.759" v="8413" actId="1076"/>
          <ac:spMkLst>
            <pc:docMk/>
            <pc:sldMk cId="2568740035" sldId="690"/>
            <ac:spMk id="27" creationId="{79CE5914-80ED-6F5B-7567-38D5D7905157}"/>
          </ac:spMkLst>
        </pc:spChg>
        <pc:spChg chg="add mod">
          <ac:chgData name="marcello tirrito" userId="3bd1ebe0ea7fed36" providerId="LiveId" clId="{FD9D597B-BC57-47F8-AA1E-02652FE10802}" dt="2022-07-03T14:52:12.450" v="8433" actId="20577"/>
          <ac:spMkLst>
            <pc:docMk/>
            <pc:sldMk cId="2568740035" sldId="690"/>
            <ac:spMk id="28" creationId="{93EE014A-7759-9610-A4FD-988B575D1E75}"/>
          </ac:spMkLst>
        </pc:spChg>
        <pc:picChg chg="del">
          <ac:chgData name="marcello tirrito" userId="3bd1ebe0ea7fed36" providerId="LiveId" clId="{FD9D597B-BC57-47F8-AA1E-02652FE10802}" dt="2022-07-03T14:46:11.636" v="8197" actId="478"/>
          <ac:picMkLst>
            <pc:docMk/>
            <pc:sldMk cId="2568740035" sldId="690"/>
            <ac:picMk id="9" creationId="{2525E6A5-3DA3-CE20-83BC-86E8EF4B4533}"/>
          </ac:picMkLst>
        </pc:picChg>
        <pc:cxnChg chg="add mod">
          <ac:chgData name="marcello tirrito" userId="3bd1ebe0ea7fed36" providerId="LiveId" clId="{FD9D597B-BC57-47F8-AA1E-02652FE10802}" dt="2022-07-03T14:53:28.576" v="8475" actId="1582"/>
          <ac:cxnSpMkLst>
            <pc:docMk/>
            <pc:sldMk cId="2568740035" sldId="690"/>
            <ac:cxnSpMk id="6" creationId="{565C4108-AA19-6F0A-7951-DFAEBE5F7354}"/>
          </ac:cxnSpMkLst>
        </pc:cxnChg>
        <pc:cxnChg chg="add mod">
          <ac:chgData name="marcello tirrito" userId="3bd1ebe0ea7fed36" providerId="LiveId" clId="{FD9D597B-BC57-47F8-AA1E-02652FE10802}" dt="2022-07-03T14:53:40.392" v="8479" actId="14100"/>
          <ac:cxnSpMkLst>
            <pc:docMk/>
            <pc:sldMk cId="2568740035" sldId="690"/>
            <ac:cxnSpMk id="29" creationId="{E73EDCD9-9BEE-C1A9-D2A9-B401A8E40C6C}"/>
          </ac:cxnSpMkLst>
        </pc:cxnChg>
        <pc:cxnChg chg="add mod">
          <ac:chgData name="marcello tirrito" userId="3bd1ebe0ea7fed36" providerId="LiveId" clId="{FD9D597B-BC57-47F8-AA1E-02652FE10802}" dt="2022-07-03T14:53:50.738" v="8483" actId="14100"/>
          <ac:cxnSpMkLst>
            <pc:docMk/>
            <pc:sldMk cId="2568740035" sldId="690"/>
            <ac:cxnSpMk id="32" creationId="{811A8785-06E9-B20D-F684-8A8E5862046D}"/>
          </ac:cxnSpMkLst>
        </pc:cxnChg>
        <pc:cxnChg chg="add mod">
          <ac:chgData name="marcello tirrito" userId="3bd1ebe0ea7fed36" providerId="LiveId" clId="{FD9D597B-BC57-47F8-AA1E-02652FE10802}" dt="2022-07-03T14:54:00.229" v="8487" actId="14100"/>
          <ac:cxnSpMkLst>
            <pc:docMk/>
            <pc:sldMk cId="2568740035" sldId="690"/>
            <ac:cxnSpMk id="35" creationId="{97240B32-0628-A89D-07C9-98EFB0B5C4A7}"/>
          </ac:cxnSpMkLst>
        </pc:cxnChg>
        <pc:cxnChg chg="add mod">
          <ac:chgData name="marcello tirrito" userId="3bd1ebe0ea7fed36" providerId="LiveId" clId="{FD9D597B-BC57-47F8-AA1E-02652FE10802}" dt="2022-07-03T14:54:05.856" v="8490" actId="14100"/>
          <ac:cxnSpMkLst>
            <pc:docMk/>
            <pc:sldMk cId="2568740035" sldId="690"/>
            <ac:cxnSpMk id="38" creationId="{FF3EE016-ADE0-6C70-1F0E-3ACE1A1EEB7B}"/>
          </ac:cxnSpMkLst>
        </pc:cxnChg>
        <pc:cxnChg chg="add mod">
          <ac:chgData name="marcello tirrito" userId="3bd1ebe0ea7fed36" providerId="LiveId" clId="{FD9D597B-BC57-47F8-AA1E-02652FE10802}" dt="2022-07-03T14:54:31.600" v="8497" actId="693"/>
          <ac:cxnSpMkLst>
            <pc:docMk/>
            <pc:sldMk cId="2568740035" sldId="690"/>
            <ac:cxnSpMk id="40" creationId="{C5C151FE-B10F-E935-F863-51C7BB9B8C36}"/>
          </ac:cxnSpMkLst>
        </pc:cxnChg>
      </pc:sldChg>
      <pc:sldChg chg="addSp delSp modSp add mod ord">
        <pc:chgData name="marcello tirrito" userId="3bd1ebe0ea7fed36" providerId="LiveId" clId="{FD9D597B-BC57-47F8-AA1E-02652FE10802}" dt="2022-07-04T09:49:48.521" v="11479"/>
        <pc:sldMkLst>
          <pc:docMk/>
          <pc:sldMk cId="1521941746" sldId="691"/>
        </pc:sldMkLst>
        <pc:spChg chg="add del mod">
          <ac:chgData name="marcello tirrito" userId="3bd1ebe0ea7fed36" providerId="LiveId" clId="{FD9D597B-BC57-47F8-AA1E-02652FE10802}" dt="2022-07-03T15:09:03.695" v="8692" actId="1076"/>
          <ac:spMkLst>
            <pc:docMk/>
            <pc:sldMk cId="1521941746" sldId="691"/>
            <ac:spMk id="2" creationId="{43849EC1-F47A-7CCB-D130-5E07510A0CC3}"/>
          </ac:spMkLst>
        </pc:spChg>
        <pc:spChg chg="del mod">
          <ac:chgData name="marcello tirrito" userId="3bd1ebe0ea7fed36" providerId="LiveId" clId="{FD9D597B-BC57-47F8-AA1E-02652FE10802}" dt="2022-07-03T15:05:25.460" v="8597" actId="478"/>
          <ac:spMkLst>
            <pc:docMk/>
            <pc:sldMk cId="1521941746" sldId="691"/>
            <ac:spMk id="3" creationId="{B2DF2AEA-2741-5068-838F-8439D264690A}"/>
          </ac:spMkLst>
        </pc:spChg>
        <pc:spChg chg="del">
          <ac:chgData name="marcello tirrito" userId="3bd1ebe0ea7fed36" providerId="LiveId" clId="{FD9D597B-BC57-47F8-AA1E-02652FE10802}" dt="2022-07-03T15:05:30.382" v="8600" actId="478"/>
          <ac:spMkLst>
            <pc:docMk/>
            <pc:sldMk cId="1521941746" sldId="691"/>
            <ac:spMk id="10" creationId="{3E275056-75A3-3592-8A24-9D46E25F458E}"/>
          </ac:spMkLst>
        </pc:spChg>
        <pc:spChg chg="mod">
          <ac:chgData name="marcello tirrito" userId="3bd1ebe0ea7fed36" providerId="LiveId" clId="{FD9D597B-BC57-47F8-AA1E-02652FE10802}" dt="2022-07-04T09:49:06.558" v="11473" actId="1076"/>
          <ac:spMkLst>
            <pc:docMk/>
            <pc:sldMk cId="1521941746" sldId="691"/>
            <ac:spMk id="12" creationId="{83384123-87D3-8F47-7707-3374526408AF}"/>
          </ac:spMkLst>
        </pc:spChg>
        <pc:spChg chg="del">
          <ac:chgData name="marcello tirrito" userId="3bd1ebe0ea7fed36" providerId="LiveId" clId="{FD9D597B-BC57-47F8-AA1E-02652FE10802}" dt="2022-07-03T15:05:39.494" v="8607" actId="478"/>
          <ac:spMkLst>
            <pc:docMk/>
            <pc:sldMk cId="1521941746" sldId="691"/>
            <ac:spMk id="13" creationId="{F72A24D5-CD61-2D77-9241-77D78E09E5B4}"/>
          </ac:spMkLst>
        </pc:spChg>
        <pc:spChg chg="del">
          <ac:chgData name="marcello tirrito" userId="3bd1ebe0ea7fed36" providerId="LiveId" clId="{FD9D597B-BC57-47F8-AA1E-02652FE10802}" dt="2022-07-03T15:05:40.448" v="8608" actId="478"/>
          <ac:spMkLst>
            <pc:docMk/>
            <pc:sldMk cId="1521941746" sldId="691"/>
            <ac:spMk id="14" creationId="{C420B080-6852-8937-8500-7B34E0D5CB7C}"/>
          </ac:spMkLst>
        </pc:spChg>
        <pc:spChg chg="del">
          <ac:chgData name="marcello tirrito" userId="3bd1ebe0ea7fed36" providerId="LiveId" clId="{FD9D597B-BC57-47F8-AA1E-02652FE10802}" dt="2022-07-03T15:05:41.432" v="8609" actId="478"/>
          <ac:spMkLst>
            <pc:docMk/>
            <pc:sldMk cId="1521941746" sldId="691"/>
            <ac:spMk id="17" creationId="{8497BA40-AB79-D6FC-6278-68BA3CCD9F6B}"/>
          </ac:spMkLst>
        </pc:spChg>
        <pc:spChg chg="mod">
          <ac:chgData name="marcello tirrito" userId="3bd1ebe0ea7fed36" providerId="LiveId" clId="{FD9D597B-BC57-47F8-AA1E-02652FE10802}" dt="2022-07-03T15:06:20.988" v="8635" actId="1076"/>
          <ac:spMkLst>
            <pc:docMk/>
            <pc:sldMk cId="1521941746" sldId="691"/>
            <ac:spMk id="22" creationId="{BB24C6B0-8FAE-8366-161E-9E77FD0B71DA}"/>
          </ac:spMkLst>
        </pc:spChg>
        <pc:spChg chg="del">
          <ac:chgData name="marcello tirrito" userId="3bd1ebe0ea7fed36" providerId="LiveId" clId="{FD9D597B-BC57-47F8-AA1E-02652FE10802}" dt="2022-07-03T15:05:42.386" v="8610" actId="478"/>
          <ac:spMkLst>
            <pc:docMk/>
            <pc:sldMk cId="1521941746" sldId="691"/>
            <ac:spMk id="23" creationId="{7F1A2F00-69A7-1332-39D7-120E3BF71D04}"/>
          </ac:spMkLst>
        </pc:spChg>
        <pc:spChg chg="del">
          <ac:chgData name="marcello tirrito" userId="3bd1ebe0ea7fed36" providerId="LiveId" clId="{FD9D597B-BC57-47F8-AA1E-02652FE10802}" dt="2022-07-03T15:05:31.116" v="8601" actId="478"/>
          <ac:spMkLst>
            <pc:docMk/>
            <pc:sldMk cId="1521941746" sldId="691"/>
            <ac:spMk id="24" creationId="{DE8EB0C7-68B1-7AB3-1273-21A019685F36}"/>
          </ac:spMkLst>
        </pc:spChg>
        <pc:spChg chg="del">
          <ac:chgData name="marcello tirrito" userId="3bd1ebe0ea7fed36" providerId="LiveId" clId="{FD9D597B-BC57-47F8-AA1E-02652FE10802}" dt="2022-07-03T15:05:31.773" v="8602" actId="478"/>
          <ac:spMkLst>
            <pc:docMk/>
            <pc:sldMk cId="1521941746" sldId="691"/>
            <ac:spMk id="25" creationId="{97A31D86-9D5C-208A-DFE9-20AC9687CF4F}"/>
          </ac:spMkLst>
        </pc:spChg>
        <pc:spChg chg="del">
          <ac:chgData name="marcello tirrito" userId="3bd1ebe0ea7fed36" providerId="LiveId" clId="{FD9D597B-BC57-47F8-AA1E-02652FE10802}" dt="2022-07-03T15:05:32.399" v="8603" actId="478"/>
          <ac:spMkLst>
            <pc:docMk/>
            <pc:sldMk cId="1521941746" sldId="691"/>
            <ac:spMk id="26" creationId="{6A0CE27D-5207-C7D4-F9A6-1378D0F39CF0}"/>
          </ac:spMkLst>
        </pc:spChg>
        <pc:spChg chg="del mod">
          <ac:chgData name="marcello tirrito" userId="3bd1ebe0ea7fed36" providerId="LiveId" clId="{FD9D597B-BC57-47F8-AA1E-02652FE10802}" dt="2022-07-03T15:05:37.571" v="8606" actId="478"/>
          <ac:spMkLst>
            <pc:docMk/>
            <pc:sldMk cId="1521941746" sldId="691"/>
            <ac:spMk id="27" creationId="{79CE5914-80ED-6F5B-7567-38D5D7905157}"/>
          </ac:spMkLst>
        </pc:spChg>
        <pc:spChg chg="del">
          <ac:chgData name="marcello tirrito" userId="3bd1ebe0ea7fed36" providerId="LiveId" clId="{FD9D597B-BC57-47F8-AA1E-02652FE10802}" dt="2022-07-03T15:05:35.196" v="8604" actId="478"/>
          <ac:spMkLst>
            <pc:docMk/>
            <pc:sldMk cId="1521941746" sldId="691"/>
            <ac:spMk id="28" creationId="{93EE014A-7759-9610-A4FD-988B575D1E75}"/>
          </ac:spMkLst>
        </pc:spChg>
        <pc:grpChg chg="add del mod">
          <ac:chgData name="marcello tirrito" userId="3bd1ebe0ea7fed36" providerId="LiveId" clId="{FD9D597B-BC57-47F8-AA1E-02652FE10802}" dt="2022-07-03T15:07:38.146" v="8659" actId="21"/>
          <ac:grpSpMkLst>
            <pc:docMk/>
            <pc:sldMk cId="1521941746" sldId="691"/>
            <ac:grpSpMk id="31" creationId="{621D6B1D-1447-996B-B8FC-070B4AD703E9}"/>
          </ac:grpSpMkLst>
        </pc:grpChg>
        <pc:picChg chg="mod">
          <ac:chgData name="marcello tirrito" userId="3bd1ebe0ea7fed36" providerId="LiveId" clId="{FD9D597B-BC57-47F8-AA1E-02652FE10802}" dt="2022-07-03T15:07:04.797" v="8636"/>
          <ac:picMkLst>
            <pc:docMk/>
            <pc:sldMk cId="1521941746" sldId="691"/>
            <ac:picMk id="33" creationId="{668E560A-DC20-793F-7413-C31526B2704E}"/>
          </ac:picMkLst>
        </pc:picChg>
        <pc:picChg chg="mod">
          <ac:chgData name="marcello tirrito" userId="3bd1ebe0ea7fed36" providerId="LiveId" clId="{FD9D597B-BC57-47F8-AA1E-02652FE10802}" dt="2022-07-03T15:07:04.797" v="8636"/>
          <ac:picMkLst>
            <pc:docMk/>
            <pc:sldMk cId="1521941746" sldId="691"/>
            <ac:picMk id="34" creationId="{6C0E8432-51B5-699C-C886-76FD8F86C0D3}"/>
          </ac:picMkLst>
        </pc:picChg>
        <pc:cxnChg chg="del mod">
          <ac:chgData name="marcello tirrito" userId="3bd1ebe0ea7fed36" providerId="LiveId" clId="{FD9D597B-BC57-47F8-AA1E-02652FE10802}" dt="2022-07-03T15:06:18.018" v="8634" actId="478"/>
          <ac:cxnSpMkLst>
            <pc:docMk/>
            <pc:sldMk cId="1521941746" sldId="691"/>
            <ac:cxnSpMk id="6" creationId="{565C4108-AA19-6F0A-7951-DFAEBE5F7354}"/>
          </ac:cxnSpMkLst>
        </pc:cxnChg>
        <pc:cxnChg chg="del">
          <ac:chgData name="marcello tirrito" userId="3bd1ebe0ea7fed36" providerId="LiveId" clId="{FD9D597B-BC57-47F8-AA1E-02652FE10802}" dt="2022-07-03T15:05:53.263" v="8618" actId="478"/>
          <ac:cxnSpMkLst>
            <pc:docMk/>
            <pc:sldMk cId="1521941746" sldId="691"/>
            <ac:cxnSpMk id="20" creationId="{86FD60DF-3925-F6A8-2331-911013B536E2}"/>
          </ac:cxnSpMkLst>
        </pc:cxnChg>
        <pc:cxnChg chg="del">
          <ac:chgData name="marcello tirrito" userId="3bd1ebe0ea7fed36" providerId="LiveId" clId="{FD9D597B-BC57-47F8-AA1E-02652FE10802}" dt="2022-07-03T15:05:46.402" v="8615" actId="478"/>
          <ac:cxnSpMkLst>
            <pc:docMk/>
            <pc:sldMk cId="1521941746" sldId="691"/>
            <ac:cxnSpMk id="29" creationId="{E73EDCD9-9BEE-C1A9-D2A9-B401A8E40C6C}"/>
          </ac:cxnSpMkLst>
        </pc:cxnChg>
        <pc:cxnChg chg="del">
          <ac:chgData name="marcello tirrito" userId="3bd1ebe0ea7fed36" providerId="LiveId" clId="{FD9D597B-BC57-47F8-AA1E-02652FE10802}" dt="2022-07-03T15:05:45.636" v="8614" actId="478"/>
          <ac:cxnSpMkLst>
            <pc:docMk/>
            <pc:sldMk cId="1521941746" sldId="691"/>
            <ac:cxnSpMk id="32" creationId="{811A8785-06E9-B20D-F684-8A8E5862046D}"/>
          </ac:cxnSpMkLst>
        </pc:cxnChg>
        <pc:cxnChg chg="del">
          <ac:chgData name="marcello tirrito" userId="3bd1ebe0ea7fed36" providerId="LiveId" clId="{FD9D597B-BC57-47F8-AA1E-02652FE10802}" dt="2022-07-03T15:05:44.949" v="8613" actId="478"/>
          <ac:cxnSpMkLst>
            <pc:docMk/>
            <pc:sldMk cId="1521941746" sldId="691"/>
            <ac:cxnSpMk id="35" creationId="{97240B32-0628-A89D-07C9-98EFB0B5C4A7}"/>
          </ac:cxnSpMkLst>
        </pc:cxnChg>
        <pc:cxnChg chg="del">
          <ac:chgData name="marcello tirrito" userId="3bd1ebe0ea7fed36" providerId="LiveId" clId="{FD9D597B-BC57-47F8-AA1E-02652FE10802}" dt="2022-07-03T15:05:44.339" v="8612" actId="478"/>
          <ac:cxnSpMkLst>
            <pc:docMk/>
            <pc:sldMk cId="1521941746" sldId="691"/>
            <ac:cxnSpMk id="38" creationId="{FF3EE016-ADE0-6C70-1F0E-3ACE1A1EEB7B}"/>
          </ac:cxnSpMkLst>
        </pc:cxnChg>
        <pc:cxnChg chg="del">
          <ac:chgData name="marcello tirrito" userId="3bd1ebe0ea7fed36" providerId="LiveId" clId="{FD9D597B-BC57-47F8-AA1E-02652FE10802}" dt="2022-07-03T15:05:43.292" v="8611" actId="478"/>
          <ac:cxnSpMkLst>
            <pc:docMk/>
            <pc:sldMk cId="1521941746" sldId="691"/>
            <ac:cxnSpMk id="40" creationId="{C5C151FE-B10F-E935-F863-51C7BB9B8C36}"/>
          </ac:cxnSpMkLst>
        </pc:cxnChg>
      </pc:sldChg>
      <pc:sldChg chg="addSp delSp modSp add mod addCm delCm">
        <pc:chgData name="marcello tirrito" userId="3bd1ebe0ea7fed36" providerId="LiveId" clId="{FD9D597B-BC57-47F8-AA1E-02652FE10802}" dt="2022-07-04T07:07:46.975" v="11382" actId="6549"/>
        <pc:sldMkLst>
          <pc:docMk/>
          <pc:sldMk cId="100465388" sldId="692"/>
        </pc:sldMkLst>
        <pc:spChg chg="mod">
          <ac:chgData name="marcello tirrito" userId="3bd1ebe0ea7fed36" providerId="LiveId" clId="{FD9D597B-BC57-47F8-AA1E-02652FE10802}" dt="2022-07-04T07:07:46.975" v="11382" actId="6549"/>
          <ac:spMkLst>
            <pc:docMk/>
            <pc:sldMk cId="100465388" sldId="692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3T18:53:31.466" v="9532" actId="1076"/>
          <ac:spMkLst>
            <pc:docMk/>
            <pc:sldMk cId="100465388" sldId="692"/>
            <ac:spMk id="3" creationId="{7CC9D861-4865-BE81-C200-7C9DF722D5E2}"/>
          </ac:spMkLst>
        </pc:spChg>
        <pc:spChg chg="del">
          <ac:chgData name="marcello tirrito" userId="3bd1ebe0ea7fed36" providerId="LiveId" clId="{FD9D597B-BC57-47F8-AA1E-02652FE10802}" dt="2022-07-03T15:07:18.988" v="8640" actId="478"/>
          <ac:spMkLst>
            <pc:docMk/>
            <pc:sldMk cId="100465388" sldId="692"/>
            <ac:spMk id="3" creationId="{B2DF2AEA-2741-5068-838F-8439D264690A}"/>
          </ac:spMkLst>
        </pc:spChg>
        <pc:spChg chg="del">
          <ac:chgData name="marcello tirrito" userId="3bd1ebe0ea7fed36" providerId="LiveId" clId="{FD9D597B-BC57-47F8-AA1E-02652FE10802}" dt="2022-07-03T15:08:04.918" v="8666" actId="478"/>
          <ac:spMkLst>
            <pc:docMk/>
            <pc:sldMk cId="100465388" sldId="692"/>
            <ac:spMk id="5" creationId="{1895B646-40C3-2E62-48C0-A19C3EC35144}"/>
          </ac:spMkLst>
        </pc:spChg>
        <pc:spChg chg="add mod">
          <ac:chgData name="marcello tirrito" userId="3bd1ebe0ea7fed36" providerId="LiveId" clId="{FD9D597B-BC57-47F8-AA1E-02652FE10802}" dt="2022-07-03T18:53:29.059" v="9531" actId="1076"/>
          <ac:spMkLst>
            <pc:docMk/>
            <pc:sldMk cId="100465388" sldId="692"/>
            <ac:spMk id="5" creationId="{2F3DEDE4-1305-AA3C-7EB6-C2EFBBFC8A45}"/>
          </ac:spMkLst>
        </pc:spChg>
        <pc:spChg chg="add del">
          <ac:chgData name="marcello tirrito" userId="3bd1ebe0ea7fed36" providerId="LiveId" clId="{FD9D597B-BC57-47F8-AA1E-02652FE10802}" dt="2022-07-03T18:50:58.778" v="9511" actId="478"/>
          <ac:spMkLst>
            <pc:docMk/>
            <pc:sldMk cId="100465388" sldId="692"/>
            <ac:spMk id="6" creationId="{DF3EC918-EA0B-AB0E-C70A-E0C77748F976}"/>
          </ac:spMkLst>
        </pc:spChg>
        <pc:spChg chg="add mod">
          <ac:chgData name="marcello tirrito" userId="3bd1ebe0ea7fed36" providerId="LiveId" clId="{FD9D597B-BC57-47F8-AA1E-02652FE10802}" dt="2022-07-03T18:51:31.581" v="9516" actId="208"/>
          <ac:spMkLst>
            <pc:docMk/>
            <pc:sldMk cId="100465388" sldId="692"/>
            <ac:spMk id="9" creationId="{244B51B6-1F26-FFDD-D74D-67BF289D4D35}"/>
          </ac:spMkLst>
        </pc:spChg>
        <pc:spChg chg="del">
          <ac:chgData name="marcello tirrito" userId="3bd1ebe0ea7fed36" providerId="LiveId" clId="{FD9D597B-BC57-47F8-AA1E-02652FE10802}" dt="2022-07-03T15:07:20.427" v="8642" actId="478"/>
          <ac:spMkLst>
            <pc:docMk/>
            <pc:sldMk cId="100465388" sldId="692"/>
            <ac:spMk id="10" creationId="{3E275056-75A3-3592-8A24-9D46E25F458E}"/>
          </ac:spMkLst>
        </pc:spChg>
        <pc:spChg chg="add mod">
          <ac:chgData name="marcello tirrito" userId="3bd1ebe0ea7fed36" providerId="LiveId" clId="{FD9D597B-BC57-47F8-AA1E-02652FE10802}" dt="2022-07-03T18:52:15.682" v="9522" actId="208"/>
          <ac:spMkLst>
            <pc:docMk/>
            <pc:sldMk cId="100465388" sldId="692"/>
            <ac:spMk id="10" creationId="{EE38B0EB-A4EA-F3C2-4364-50E16D3D86B2}"/>
          </ac:spMkLst>
        </pc:spChg>
        <pc:spChg chg="del">
          <ac:chgData name="marcello tirrito" userId="3bd1ebe0ea7fed36" providerId="LiveId" clId="{FD9D597B-BC57-47F8-AA1E-02652FE10802}" dt="2022-07-03T15:07:19.849" v="8641" actId="478"/>
          <ac:spMkLst>
            <pc:docMk/>
            <pc:sldMk cId="100465388" sldId="692"/>
            <ac:spMk id="12" creationId="{83384123-87D3-8F47-7707-3374526408AF}"/>
          </ac:spMkLst>
        </pc:spChg>
        <pc:spChg chg="del">
          <ac:chgData name="marcello tirrito" userId="3bd1ebe0ea7fed36" providerId="LiveId" clId="{FD9D597B-BC57-47F8-AA1E-02652FE10802}" dt="2022-07-03T15:07:22.990" v="8645" actId="478"/>
          <ac:spMkLst>
            <pc:docMk/>
            <pc:sldMk cId="100465388" sldId="692"/>
            <ac:spMk id="13" creationId="{F72A24D5-CD61-2D77-9241-77D78E09E5B4}"/>
          </ac:spMkLst>
        </pc:spChg>
        <pc:spChg chg="del">
          <ac:chgData name="marcello tirrito" userId="3bd1ebe0ea7fed36" providerId="LiveId" clId="{FD9D597B-BC57-47F8-AA1E-02652FE10802}" dt="2022-07-03T15:07:23.740" v="8646" actId="478"/>
          <ac:spMkLst>
            <pc:docMk/>
            <pc:sldMk cId="100465388" sldId="692"/>
            <ac:spMk id="14" creationId="{C420B080-6852-8937-8500-7B34E0D5CB7C}"/>
          </ac:spMkLst>
        </pc:spChg>
        <pc:spChg chg="add mod">
          <ac:chgData name="marcello tirrito" userId="3bd1ebe0ea7fed36" providerId="LiveId" clId="{FD9D597B-BC57-47F8-AA1E-02652FE10802}" dt="2022-07-03T18:59:10.689" v="9686" actId="113"/>
          <ac:spMkLst>
            <pc:docMk/>
            <pc:sldMk cId="100465388" sldId="692"/>
            <ac:spMk id="17" creationId="{40A0AAC9-172B-83F6-BBA5-9F54558C339F}"/>
          </ac:spMkLst>
        </pc:spChg>
        <pc:spChg chg="del">
          <ac:chgData name="marcello tirrito" userId="3bd1ebe0ea7fed36" providerId="LiveId" clId="{FD9D597B-BC57-47F8-AA1E-02652FE10802}" dt="2022-07-03T15:07:24.334" v="8647" actId="478"/>
          <ac:spMkLst>
            <pc:docMk/>
            <pc:sldMk cId="100465388" sldId="692"/>
            <ac:spMk id="17" creationId="{8497BA40-AB79-D6FC-6278-68BA3CCD9F6B}"/>
          </ac:spMkLst>
        </pc:spChg>
        <pc:spChg chg="add mod">
          <ac:chgData name="marcello tirrito" userId="3bd1ebe0ea7fed36" providerId="LiveId" clId="{FD9D597B-BC57-47F8-AA1E-02652FE10802}" dt="2022-07-03T18:59:12.877" v="9687" actId="113"/>
          <ac:spMkLst>
            <pc:docMk/>
            <pc:sldMk cId="100465388" sldId="692"/>
            <ac:spMk id="21" creationId="{95A63318-6B55-25F7-6660-29E96F16BE58}"/>
          </ac:spMkLst>
        </pc:spChg>
        <pc:spChg chg="add mod">
          <ac:chgData name="marcello tirrito" userId="3bd1ebe0ea7fed36" providerId="LiveId" clId="{FD9D597B-BC57-47F8-AA1E-02652FE10802}" dt="2022-07-03T18:59:15.549" v="9688" actId="113"/>
          <ac:spMkLst>
            <pc:docMk/>
            <pc:sldMk cId="100465388" sldId="692"/>
            <ac:spMk id="22" creationId="{73620A14-A0E5-F29C-9788-EA27EEC4CE35}"/>
          </ac:spMkLst>
        </pc:spChg>
        <pc:spChg chg="del">
          <ac:chgData name="marcello tirrito" userId="3bd1ebe0ea7fed36" providerId="LiveId" clId="{FD9D597B-BC57-47F8-AA1E-02652FE10802}" dt="2022-07-03T15:07:49.836" v="8664" actId="478"/>
          <ac:spMkLst>
            <pc:docMk/>
            <pc:sldMk cId="100465388" sldId="692"/>
            <ac:spMk id="22" creationId="{BB24C6B0-8FAE-8366-161E-9E77FD0B71DA}"/>
          </ac:spMkLst>
        </pc:spChg>
        <pc:spChg chg="del">
          <ac:chgData name="marcello tirrito" userId="3bd1ebe0ea7fed36" providerId="LiveId" clId="{FD9D597B-BC57-47F8-AA1E-02652FE10802}" dt="2022-07-03T15:07:25.084" v="8648" actId="478"/>
          <ac:spMkLst>
            <pc:docMk/>
            <pc:sldMk cId="100465388" sldId="692"/>
            <ac:spMk id="23" creationId="{7F1A2F00-69A7-1332-39D7-120E3BF71D04}"/>
          </ac:spMkLst>
        </pc:spChg>
        <pc:spChg chg="add mod">
          <ac:chgData name="marcello tirrito" userId="3bd1ebe0ea7fed36" providerId="LiveId" clId="{FD9D597B-BC57-47F8-AA1E-02652FE10802}" dt="2022-07-03T18:59:18.581" v="9689" actId="113"/>
          <ac:spMkLst>
            <pc:docMk/>
            <pc:sldMk cId="100465388" sldId="692"/>
            <ac:spMk id="23" creationId="{D61B3E53-4906-AA60-3A8F-E328F2C6245B}"/>
          </ac:spMkLst>
        </pc:spChg>
        <pc:spChg chg="add mod">
          <ac:chgData name="marcello tirrito" userId="3bd1ebe0ea7fed36" providerId="LiveId" clId="{FD9D597B-BC57-47F8-AA1E-02652FE10802}" dt="2022-07-03T18:56:29.198" v="9592" actId="113"/>
          <ac:spMkLst>
            <pc:docMk/>
            <pc:sldMk cId="100465388" sldId="692"/>
            <ac:spMk id="24" creationId="{9F0D2D71-9940-A5C3-5777-85A0E444326D}"/>
          </ac:spMkLst>
        </pc:spChg>
        <pc:spChg chg="del">
          <ac:chgData name="marcello tirrito" userId="3bd1ebe0ea7fed36" providerId="LiveId" clId="{FD9D597B-BC57-47F8-AA1E-02652FE10802}" dt="2022-07-03T15:07:21.381" v="8643" actId="478"/>
          <ac:spMkLst>
            <pc:docMk/>
            <pc:sldMk cId="100465388" sldId="692"/>
            <ac:spMk id="24" creationId="{DE8EB0C7-68B1-7AB3-1273-21A019685F36}"/>
          </ac:spMkLst>
        </pc:spChg>
        <pc:spChg chg="del">
          <ac:chgData name="marcello tirrito" userId="3bd1ebe0ea7fed36" providerId="LiveId" clId="{FD9D597B-BC57-47F8-AA1E-02652FE10802}" dt="2022-07-03T15:07:22.427" v="8644" actId="478"/>
          <ac:spMkLst>
            <pc:docMk/>
            <pc:sldMk cId="100465388" sldId="692"/>
            <ac:spMk id="25" creationId="{97A31D86-9D5C-208A-DFE9-20AC9687CF4F}"/>
          </ac:spMkLst>
        </pc:spChg>
        <pc:spChg chg="add mod">
          <ac:chgData name="marcello tirrito" userId="3bd1ebe0ea7fed36" providerId="LiveId" clId="{FD9D597B-BC57-47F8-AA1E-02652FE10802}" dt="2022-07-03T18:57:25.540" v="9634" actId="1076"/>
          <ac:spMkLst>
            <pc:docMk/>
            <pc:sldMk cId="100465388" sldId="692"/>
            <ac:spMk id="25" creationId="{FA13DD70-C4AD-9874-91D8-1CEBB8954376}"/>
          </ac:spMkLst>
        </pc:spChg>
        <pc:spChg chg="del">
          <ac:chgData name="marcello tirrito" userId="3bd1ebe0ea7fed36" providerId="LiveId" clId="{FD9D597B-BC57-47F8-AA1E-02652FE10802}" dt="2022-07-03T15:07:27.050" v="8650" actId="478"/>
          <ac:spMkLst>
            <pc:docMk/>
            <pc:sldMk cId="100465388" sldId="692"/>
            <ac:spMk id="26" creationId="{6A0CE27D-5207-C7D4-F9A6-1378D0F39CF0}"/>
          </ac:spMkLst>
        </pc:spChg>
        <pc:spChg chg="add mod">
          <ac:chgData name="marcello tirrito" userId="3bd1ebe0ea7fed36" providerId="LiveId" clId="{FD9D597B-BC57-47F8-AA1E-02652FE10802}" dt="2022-07-03T18:57:52.578" v="9661" actId="207"/>
          <ac:spMkLst>
            <pc:docMk/>
            <pc:sldMk cId="100465388" sldId="692"/>
            <ac:spMk id="26" creationId="{EB38E3AD-11B2-75C8-E4CA-A793410C6C1A}"/>
          </ac:spMkLst>
        </pc:spChg>
        <pc:spChg chg="add mod">
          <ac:chgData name="marcello tirrito" userId="3bd1ebe0ea7fed36" providerId="LiveId" clId="{FD9D597B-BC57-47F8-AA1E-02652FE10802}" dt="2022-07-03T18:58:11.550" v="9672" actId="207"/>
          <ac:spMkLst>
            <pc:docMk/>
            <pc:sldMk cId="100465388" sldId="692"/>
            <ac:spMk id="27" creationId="{30A94B1E-D3E2-6A54-E6EF-52676AAB4903}"/>
          </ac:spMkLst>
        </pc:spChg>
        <pc:spChg chg="del mod">
          <ac:chgData name="marcello tirrito" userId="3bd1ebe0ea7fed36" providerId="LiveId" clId="{FD9D597B-BC57-47F8-AA1E-02652FE10802}" dt="2022-07-03T15:07:27.720" v="8651" actId="478"/>
          <ac:spMkLst>
            <pc:docMk/>
            <pc:sldMk cId="100465388" sldId="692"/>
            <ac:spMk id="27" creationId="{79CE5914-80ED-6F5B-7567-38D5D7905157}"/>
          </ac:spMkLst>
        </pc:spChg>
        <pc:spChg chg="del">
          <ac:chgData name="marcello tirrito" userId="3bd1ebe0ea7fed36" providerId="LiveId" clId="{FD9D597B-BC57-47F8-AA1E-02652FE10802}" dt="2022-07-03T15:07:28.362" v="8652" actId="478"/>
          <ac:spMkLst>
            <pc:docMk/>
            <pc:sldMk cId="100465388" sldId="692"/>
            <ac:spMk id="28" creationId="{93EE014A-7759-9610-A4FD-988B575D1E75}"/>
          </ac:spMkLst>
        </pc:spChg>
        <pc:picChg chg="add del mod">
          <ac:chgData name="marcello tirrito" userId="3bd1ebe0ea7fed36" providerId="LiveId" clId="{FD9D597B-BC57-47F8-AA1E-02652FE10802}" dt="2022-07-03T18:59:22.957" v="9690" actId="478"/>
          <ac:picMkLst>
            <pc:docMk/>
            <pc:sldMk cId="100465388" sldId="692"/>
            <ac:picMk id="4" creationId="{DCE8B359-3BA4-B518-49BC-5B3E71BDEF5E}"/>
          </ac:picMkLst>
        </pc:picChg>
        <pc:picChg chg="add mod">
          <ac:chgData name="marcello tirrito" userId="3bd1ebe0ea7fed36" providerId="LiveId" clId="{FD9D597B-BC57-47F8-AA1E-02652FE10802}" dt="2022-07-03T15:08:08.825" v="8667" actId="1076"/>
          <ac:picMkLst>
            <pc:docMk/>
            <pc:sldMk cId="100465388" sldId="692"/>
            <ac:picMk id="7" creationId="{0D8E2F79-65C5-A731-91DC-2FD6387DE431}"/>
          </ac:picMkLst>
        </pc:picChg>
        <pc:cxnChg chg="del">
          <ac:chgData name="marcello tirrito" userId="3bd1ebe0ea7fed36" providerId="LiveId" clId="{FD9D597B-BC57-47F8-AA1E-02652FE10802}" dt="2022-07-03T15:07:33.019" v="8658" actId="478"/>
          <ac:cxnSpMkLst>
            <pc:docMk/>
            <pc:sldMk cId="100465388" sldId="692"/>
            <ac:cxnSpMk id="6" creationId="{565C4108-AA19-6F0A-7951-DFAEBE5F7354}"/>
          </ac:cxnSpMkLst>
        </pc:cxnChg>
        <pc:cxnChg chg="add mod">
          <ac:chgData name="marcello tirrito" userId="3bd1ebe0ea7fed36" providerId="LiveId" clId="{FD9D597B-BC57-47F8-AA1E-02652FE10802}" dt="2022-07-03T18:54:08.229" v="9535" actId="208"/>
          <ac:cxnSpMkLst>
            <pc:docMk/>
            <pc:sldMk cId="100465388" sldId="692"/>
            <ac:cxnSpMk id="13" creationId="{0134A32F-DEB3-52BE-CE04-ACD23BB6EFEC}"/>
          </ac:cxnSpMkLst>
        </pc:cxnChg>
        <pc:cxnChg chg="add mod">
          <ac:chgData name="marcello tirrito" userId="3bd1ebe0ea7fed36" providerId="LiveId" clId="{FD9D597B-BC57-47F8-AA1E-02652FE10802}" dt="2022-07-03T18:54:00.118" v="9534" actId="208"/>
          <ac:cxnSpMkLst>
            <pc:docMk/>
            <pc:sldMk cId="100465388" sldId="692"/>
            <ac:cxnSpMk id="16" creationId="{C26B61B7-F98D-5A49-F54B-E75770D9FCB9}"/>
          </ac:cxnSpMkLst>
        </pc:cxnChg>
        <pc:cxnChg chg="del">
          <ac:chgData name="marcello tirrito" userId="3bd1ebe0ea7fed36" providerId="LiveId" clId="{FD9D597B-BC57-47F8-AA1E-02652FE10802}" dt="2022-07-03T18:55:23.045" v="9569" actId="478"/>
          <ac:cxnSpMkLst>
            <pc:docMk/>
            <pc:sldMk cId="100465388" sldId="692"/>
            <ac:cxnSpMk id="20" creationId="{86FD60DF-3925-F6A8-2331-911013B536E2}"/>
          </ac:cxnSpMkLst>
        </pc:cxnChg>
        <pc:cxnChg chg="del">
          <ac:chgData name="marcello tirrito" userId="3bd1ebe0ea7fed36" providerId="LiveId" clId="{FD9D597B-BC57-47F8-AA1E-02652FE10802}" dt="2022-07-03T15:07:32.410" v="8657" actId="478"/>
          <ac:cxnSpMkLst>
            <pc:docMk/>
            <pc:sldMk cId="100465388" sldId="692"/>
            <ac:cxnSpMk id="29" creationId="{E73EDCD9-9BEE-C1A9-D2A9-B401A8E40C6C}"/>
          </ac:cxnSpMkLst>
        </pc:cxnChg>
        <pc:cxnChg chg="del">
          <ac:chgData name="marcello tirrito" userId="3bd1ebe0ea7fed36" providerId="LiveId" clId="{FD9D597B-BC57-47F8-AA1E-02652FE10802}" dt="2022-07-03T15:07:31.754" v="8656" actId="478"/>
          <ac:cxnSpMkLst>
            <pc:docMk/>
            <pc:sldMk cId="100465388" sldId="692"/>
            <ac:cxnSpMk id="32" creationId="{811A8785-06E9-B20D-F684-8A8E5862046D}"/>
          </ac:cxnSpMkLst>
        </pc:cxnChg>
        <pc:cxnChg chg="del">
          <ac:chgData name="marcello tirrito" userId="3bd1ebe0ea7fed36" providerId="LiveId" clId="{FD9D597B-BC57-47F8-AA1E-02652FE10802}" dt="2022-07-03T15:07:30.972" v="8655" actId="478"/>
          <ac:cxnSpMkLst>
            <pc:docMk/>
            <pc:sldMk cId="100465388" sldId="692"/>
            <ac:cxnSpMk id="35" creationId="{97240B32-0628-A89D-07C9-98EFB0B5C4A7}"/>
          </ac:cxnSpMkLst>
        </pc:cxnChg>
        <pc:cxnChg chg="del">
          <ac:chgData name="marcello tirrito" userId="3bd1ebe0ea7fed36" providerId="LiveId" clId="{FD9D597B-BC57-47F8-AA1E-02652FE10802}" dt="2022-07-03T15:07:29.425" v="8654" actId="478"/>
          <ac:cxnSpMkLst>
            <pc:docMk/>
            <pc:sldMk cId="100465388" sldId="692"/>
            <ac:cxnSpMk id="38" creationId="{FF3EE016-ADE0-6C70-1F0E-3ACE1A1EEB7B}"/>
          </ac:cxnSpMkLst>
        </pc:cxnChg>
        <pc:cxnChg chg="del">
          <ac:chgData name="marcello tirrito" userId="3bd1ebe0ea7fed36" providerId="LiveId" clId="{FD9D597B-BC57-47F8-AA1E-02652FE10802}" dt="2022-07-03T15:07:28.878" v="8653" actId="478"/>
          <ac:cxnSpMkLst>
            <pc:docMk/>
            <pc:sldMk cId="100465388" sldId="692"/>
            <ac:cxnSpMk id="40" creationId="{C5C151FE-B10F-E935-F863-51C7BB9B8C36}"/>
          </ac:cxnSpMkLst>
        </pc:cxnChg>
      </pc:sldChg>
      <pc:sldChg chg="addSp delSp modSp add mod">
        <pc:chgData name="marcello tirrito" userId="3bd1ebe0ea7fed36" providerId="LiveId" clId="{FD9D597B-BC57-47F8-AA1E-02652FE10802}" dt="2022-07-04T07:08:04.203" v="11387" actId="20577"/>
        <pc:sldMkLst>
          <pc:docMk/>
          <pc:sldMk cId="2953711450" sldId="693"/>
        </pc:sldMkLst>
        <pc:spChg chg="mod">
          <ac:chgData name="marcello tirrito" userId="3bd1ebe0ea7fed36" providerId="LiveId" clId="{FD9D597B-BC57-47F8-AA1E-02652FE10802}" dt="2022-07-04T07:08:04.203" v="11387" actId="20577"/>
          <ac:spMkLst>
            <pc:docMk/>
            <pc:sldMk cId="2953711450" sldId="693"/>
            <ac:spMk id="2" creationId="{43849EC1-F47A-7CCB-D130-5E07510A0CC3}"/>
          </ac:spMkLst>
        </pc:spChg>
        <pc:spChg chg="mod">
          <ac:chgData name="marcello tirrito" userId="3bd1ebe0ea7fed36" providerId="LiveId" clId="{FD9D597B-BC57-47F8-AA1E-02652FE10802}" dt="2022-07-03T15:16:08.844" v="8828" actId="1076"/>
          <ac:spMkLst>
            <pc:docMk/>
            <pc:sldMk cId="2953711450" sldId="693"/>
            <ac:spMk id="3" creationId="{B2DF2AEA-2741-5068-838F-8439D264690A}"/>
          </ac:spMkLst>
        </pc:spChg>
        <pc:spChg chg="del">
          <ac:chgData name="marcello tirrito" userId="3bd1ebe0ea7fed36" providerId="LiveId" clId="{FD9D597B-BC57-47F8-AA1E-02652FE10802}" dt="2022-07-03T15:14:30.337" v="8817" actId="478"/>
          <ac:spMkLst>
            <pc:docMk/>
            <pc:sldMk cId="2953711450" sldId="693"/>
            <ac:spMk id="5" creationId="{1895B646-40C3-2E62-48C0-A19C3EC35144}"/>
          </ac:spMkLst>
        </pc:spChg>
        <pc:spChg chg="del">
          <ac:chgData name="marcello tirrito" userId="3bd1ebe0ea7fed36" providerId="LiveId" clId="{FD9D597B-BC57-47F8-AA1E-02652FE10802}" dt="2022-07-03T15:10:00.170" v="8706" actId="478"/>
          <ac:spMkLst>
            <pc:docMk/>
            <pc:sldMk cId="2953711450" sldId="693"/>
            <ac:spMk id="10" creationId="{3E275056-75A3-3592-8A24-9D46E25F458E}"/>
          </ac:spMkLst>
        </pc:spChg>
        <pc:spChg chg="del mod">
          <ac:chgData name="marcello tirrito" userId="3bd1ebe0ea7fed36" providerId="LiveId" clId="{FD9D597B-BC57-47F8-AA1E-02652FE10802}" dt="2022-07-03T15:09:56.279" v="8702" actId="478"/>
          <ac:spMkLst>
            <pc:docMk/>
            <pc:sldMk cId="2953711450" sldId="693"/>
            <ac:spMk id="12" creationId="{83384123-87D3-8F47-7707-3374526408AF}"/>
          </ac:spMkLst>
        </pc:spChg>
        <pc:spChg chg="del mod">
          <ac:chgData name="marcello tirrito" userId="3bd1ebe0ea7fed36" providerId="LiveId" clId="{FD9D597B-BC57-47F8-AA1E-02652FE10802}" dt="2022-07-03T15:09:54.981" v="8701" actId="478"/>
          <ac:spMkLst>
            <pc:docMk/>
            <pc:sldMk cId="2953711450" sldId="693"/>
            <ac:spMk id="13" creationId="{F72A24D5-CD61-2D77-9241-77D78E09E5B4}"/>
          </ac:spMkLst>
        </pc:spChg>
        <pc:spChg chg="del">
          <ac:chgData name="marcello tirrito" userId="3bd1ebe0ea7fed36" providerId="LiveId" clId="{FD9D597B-BC57-47F8-AA1E-02652FE10802}" dt="2022-07-03T15:09:56.873" v="8703" actId="478"/>
          <ac:spMkLst>
            <pc:docMk/>
            <pc:sldMk cId="2953711450" sldId="693"/>
            <ac:spMk id="14" creationId="{C420B080-6852-8937-8500-7B34E0D5CB7C}"/>
          </ac:spMkLst>
        </pc:spChg>
        <pc:spChg chg="del">
          <ac:chgData name="marcello tirrito" userId="3bd1ebe0ea7fed36" providerId="LiveId" clId="{FD9D597B-BC57-47F8-AA1E-02652FE10802}" dt="2022-07-03T15:09:57.591" v="8704" actId="478"/>
          <ac:spMkLst>
            <pc:docMk/>
            <pc:sldMk cId="2953711450" sldId="693"/>
            <ac:spMk id="17" creationId="{8497BA40-AB79-D6FC-6278-68BA3CCD9F6B}"/>
          </ac:spMkLst>
        </pc:spChg>
        <pc:spChg chg="add del mod">
          <ac:chgData name="marcello tirrito" userId="3bd1ebe0ea7fed36" providerId="LiveId" clId="{FD9D597B-BC57-47F8-AA1E-02652FE10802}" dt="2022-07-03T15:12:49.593" v="8761" actId="478"/>
          <ac:spMkLst>
            <pc:docMk/>
            <pc:sldMk cId="2953711450" sldId="693"/>
            <ac:spMk id="22" creationId="{BB24C6B0-8FAE-8366-161E-9E77FD0B71DA}"/>
          </ac:spMkLst>
        </pc:spChg>
        <pc:spChg chg="del mod">
          <ac:chgData name="marcello tirrito" userId="3bd1ebe0ea7fed36" providerId="LiveId" clId="{FD9D597B-BC57-47F8-AA1E-02652FE10802}" dt="2022-07-03T15:10:51.400" v="8732" actId="478"/>
          <ac:spMkLst>
            <pc:docMk/>
            <pc:sldMk cId="2953711450" sldId="693"/>
            <ac:spMk id="23" creationId="{7F1A2F00-69A7-1332-39D7-120E3BF71D04}"/>
          </ac:spMkLst>
        </pc:spChg>
        <pc:spChg chg="del">
          <ac:chgData name="marcello tirrito" userId="3bd1ebe0ea7fed36" providerId="LiveId" clId="{FD9D597B-BC57-47F8-AA1E-02652FE10802}" dt="2022-07-03T15:10:00.983" v="8707" actId="478"/>
          <ac:spMkLst>
            <pc:docMk/>
            <pc:sldMk cId="2953711450" sldId="693"/>
            <ac:spMk id="24" creationId="{DE8EB0C7-68B1-7AB3-1273-21A019685F36}"/>
          </ac:spMkLst>
        </pc:spChg>
        <pc:spChg chg="del">
          <ac:chgData name="marcello tirrito" userId="3bd1ebe0ea7fed36" providerId="LiveId" clId="{FD9D597B-BC57-47F8-AA1E-02652FE10802}" dt="2022-07-03T15:10:01.608" v="8708" actId="478"/>
          <ac:spMkLst>
            <pc:docMk/>
            <pc:sldMk cId="2953711450" sldId="693"/>
            <ac:spMk id="25" creationId="{97A31D86-9D5C-208A-DFE9-20AC9687CF4F}"/>
          </ac:spMkLst>
        </pc:spChg>
        <pc:spChg chg="del">
          <ac:chgData name="marcello tirrito" userId="3bd1ebe0ea7fed36" providerId="LiveId" clId="{FD9D597B-BC57-47F8-AA1E-02652FE10802}" dt="2022-07-03T15:10:02.343" v="8709" actId="478"/>
          <ac:spMkLst>
            <pc:docMk/>
            <pc:sldMk cId="2953711450" sldId="693"/>
            <ac:spMk id="26" creationId="{6A0CE27D-5207-C7D4-F9A6-1378D0F39CF0}"/>
          </ac:spMkLst>
        </pc:spChg>
        <pc:spChg chg="del">
          <ac:chgData name="marcello tirrito" userId="3bd1ebe0ea7fed36" providerId="LiveId" clId="{FD9D597B-BC57-47F8-AA1E-02652FE10802}" dt="2022-07-03T15:10:03.921" v="8710" actId="478"/>
          <ac:spMkLst>
            <pc:docMk/>
            <pc:sldMk cId="2953711450" sldId="693"/>
            <ac:spMk id="27" creationId="{79CE5914-80ED-6F5B-7567-38D5D7905157}"/>
          </ac:spMkLst>
        </pc:spChg>
        <pc:spChg chg="del">
          <ac:chgData name="marcello tirrito" userId="3bd1ebe0ea7fed36" providerId="LiveId" clId="{FD9D597B-BC57-47F8-AA1E-02652FE10802}" dt="2022-07-03T15:10:04.812" v="8711" actId="478"/>
          <ac:spMkLst>
            <pc:docMk/>
            <pc:sldMk cId="2953711450" sldId="693"/>
            <ac:spMk id="28" creationId="{93EE014A-7759-9610-A4FD-988B575D1E75}"/>
          </ac:spMkLst>
        </pc:spChg>
        <pc:spChg chg="add mod">
          <ac:chgData name="marcello tirrito" userId="3bd1ebe0ea7fed36" providerId="LiveId" clId="{FD9D597B-BC57-47F8-AA1E-02652FE10802}" dt="2022-07-03T15:16:07.438" v="8827" actId="1076"/>
          <ac:spMkLst>
            <pc:docMk/>
            <pc:sldMk cId="2953711450" sldId="693"/>
            <ac:spMk id="30" creationId="{E2C5DCD5-3381-435D-72C2-0C5442CC46E4}"/>
          </ac:spMkLst>
        </pc:spChg>
        <pc:spChg chg="add del mod">
          <ac:chgData name="marcello tirrito" userId="3bd1ebe0ea7fed36" providerId="LiveId" clId="{FD9D597B-BC57-47F8-AA1E-02652FE10802}" dt="2022-07-03T15:13:43.340" v="8799" actId="478"/>
          <ac:spMkLst>
            <pc:docMk/>
            <pc:sldMk cId="2953711450" sldId="693"/>
            <ac:spMk id="31" creationId="{4D3FCE0C-711B-74F4-EFCC-48B9DD14DF3C}"/>
          </ac:spMkLst>
        </pc:spChg>
        <pc:spChg chg="add mod">
          <ac:chgData name="marcello tirrito" userId="3bd1ebe0ea7fed36" providerId="LiveId" clId="{FD9D597B-BC57-47F8-AA1E-02652FE10802}" dt="2022-07-03T15:16:28.673" v="8831" actId="1076"/>
          <ac:spMkLst>
            <pc:docMk/>
            <pc:sldMk cId="2953711450" sldId="693"/>
            <ac:spMk id="33" creationId="{07426E74-2896-E10E-0DAE-91657B46E309}"/>
          </ac:spMkLst>
        </pc:spChg>
        <pc:picChg chg="add del mod">
          <ac:chgData name="marcello tirrito" userId="3bd1ebe0ea7fed36" providerId="LiveId" clId="{FD9D597B-BC57-47F8-AA1E-02652FE10802}" dt="2022-07-03T15:12:39.666" v="8758" actId="22"/>
          <ac:picMkLst>
            <pc:docMk/>
            <pc:sldMk cId="2953711450" sldId="693"/>
            <ac:picMk id="7" creationId="{A90479DA-A8C5-FD79-5C07-D78EDFDDE52F}"/>
          </ac:picMkLst>
        </pc:picChg>
        <pc:cxnChg chg="del">
          <ac:chgData name="marcello tirrito" userId="3bd1ebe0ea7fed36" providerId="LiveId" clId="{FD9D597B-BC57-47F8-AA1E-02652FE10802}" dt="2022-07-03T15:10:08.360" v="8717" actId="478"/>
          <ac:cxnSpMkLst>
            <pc:docMk/>
            <pc:sldMk cId="2953711450" sldId="693"/>
            <ac:cxnSpMk id="6" creationId="{565C4108-AA19-6F0A-7951-DFAEBE5F7354}"/>
          </ac:cxnSpMkLst>
        </pc:cxnChg>
        <pc:cxnChg chg="del">
          <ac:chgData name="marcello tirrito" userId="3bd1ebe0ea7fed36" providerId="LiveId" clId="{FD9D597B-BC57-47F8-AA1E-02652FE10802}" dt="2022-07-03T15:10:07.845" v="8716" actId="478"/>
          <ac:cxnSpMkLst>
            <pc:docMk/>
            <pc:sldMk cId="2953711450" sldId="693"/>
            <ac:cxnSpMk id="29" creationId="{E73EDCD9-9BEE-C1A9-D2A9-B401A8E40C6C}"/>
          </ac:cxnSpMkLst>
        </pc:cxnChg>
        <pc:cxnChg chg="del">
          <ac:chgData name="marcello tirrito" userId="3bd1ebe0ea7fed36" providerId="LiveId" clId="{FD9D597B-BC57-47F8-AA1E-02652FE10802}" dt="2022-07-03T15:10:07.048" v="8715" actId="478"/>
          <ac:cxnSpMkLst>
            <pc:docMk/>
            <pc:sldMk cId="2953711450" sldId="693"/>
            <ac:cxnSpMk id="32" creationId="{811A8785-06E9-B20D-F684-8A8E5862046D}"/>
          </ac:cxnSpMkLst>
        </pc:cxnChg>
        <pc:cxnChg chg="del">
          <ac:chgData name="marcello tirrito" userId="3bd1ebe0ea7fed36" providerId="LiveId" clId="{FD9D597B-BC57-47F8-AA1E-02652FE10802}" dt="2022-07-03T15:10:06.516" v="8714" actId="478"/>
          <ac:cxnSpMkLst>
            <pc:docMk/>
            <pc:sldMk cId="2953711450" sldId="693"/>
            <ac:cxnSpMk id="35" creationId="{97240B32-0628-A89D-07C9-98EFB0B5C4A7}"/>
          </ac:cxnSpMkLst>
        </pc:cxnChg>
        <pc:cxnChg chg="del">
          <ac:chgData name="marcello tirrito" userId="3bd1ebe0ea7fed36" providerId="LiveId" clId="{FD9D597B-BC57-47F8-AA1E-02652FE10802}" dt="2022-07-03T15:10:05.969" v="8713" actId="478"/>
          <ac:cxnSpMkLst>
            <pc:docMk/>
            <pc:sldMk cId="2953711450" sldId="693"/>
            <ac:cxnSpMk id="38" creationId="{FF3EE016-ADE0-6C70-1F0E-3ACE1A1EEB7B}"/>
          </ac:cxnSpMkLst>
        </pc:cxnChg>
        <pc:cxnChg chg="del">
          <ac:chgData name="marcello tirrito" userId="3bd1ebe0ea7fed36" providerId="LiveId" clId="{FD9D597B-BC57-47F8-AA1E-02652FE10802}" dt="2022-07-03T15:10:05.297" v="8712" actId="478"/>
          <ac:cxnSpMkLst>
            <pc:docMk/>
            <pc:sldMk cId="2953711450" sldId="693"/>
            <ac:cxnSpMk id="40" creationId="{C5C151FE-B10F-E935-F863-51C7BB9B8C36}"/>
          </ac:cxnSpMkLst>
        </pc:cxnChg>
      </pc:sldChg>
      <pc:sldChg chg="addSp delSp modSp add mod">
        <pc:chgData name="marcello tirrito" userId="3bd1ebe0ea7fed36" providerId="LiveId" clId="{FD9D597B-BC57-47F8-AA1E-02652FE10802}" dt="2022-07-04T09:52:01.178" v="11523" actId="404"/>
        <pc:sldMkLst>
          <pc:docMk/>
          <pc:sldMk cId="2985363476" sldId="694"/>
        </pc:sldMkLst>
        <pc:spChg chg="del">
          <ac:chgData name="marcello tirrito" userId="3bd1ebe0ea7fed36" providerId="LiveId" clId="{FD9D597B-BC57-47F8-AA1E-02652FE10802}" dt="2022-07-03T15:16:37.531" v="8834" actId="478"/>
          <ac:spMkLst>
            <pc:docMk/>
            <pc:sldMk cId="2985363476" sldId="694"/>
            <ac:spMk id="3" creationId="{B2DF2AEA-2741-5068-838F-8439D264690A}"/>
          </ac:spMkLst>
        </pc:spChg>
        <pc:spChg chg="add mod">
          <ac:chgData name="marcello tirrito" userId="3bd1ebe0ea7fed36" providerId="LiveId" clId="{FD9D597B-BC57-47F8-AA1E-02652FE10802}" dt="2022-07-04T09:51:49.894" v="11520" actId="207"/>
          <ac:spMkLst>
            <pc:docMk/>
            <pc:sldMk cId="2985363476" sldId="694"/>
            <ac:spMk id="10" creationId="{0D9D0857-0D60-FB09-689D-6C32124EBD6C}"/>
          </ac:spMkLst>
        </pc:spChg>
        <pc:spChg chg="add mod">
          <ac:chgData name="marcello tirrito" userId="3bd1ebe0ea7fed36" providerId="LiveId" clId="{FD9D597B-BC57-47F8-AA1E-02652FE10802}" dt="2022-07-04T09:52:01.178" v="11523" actId="404"/>
          <ac:spMkLst>
            <pc:docMk/>
            <pc:sldMk cId="2985363476" sldId="694"/>
            <ac:spMk id="12" creationId="{3D4A221C-BCA0-DDD2-66D2-698D40BEDFC9}"/>
          </ac:spMkLst>
        </pc:spChg>
        <pc:spChg chg="del">
          <ac:chgData name="marcello tirrito" userId="3bd1ebe0ea7fed36" providerId="LiveId" clId="{FD9D597B-BC57-47F8-AA1E-02652FE10802}" dt="2022-07-03T15:16:36.296" v="8833" actId="478"/>
          <ac:spMkLst>
            <pc:docMk/>
            <pc:sldMk cId="2985363476" sldId="694"/>
            <ac:spMk id="30" creationId="{E2C5DCD5-3381-435D-72C2-0C5442CC46E4}"/>
          </ac:spMkLst>
        </pc:spChg>
        <pc:spChg chg="mod">
          <ac:chgData name="marcello tirrito" userId="3bd1ebe0ea7fed36" providerId="LiveId" clId="{FD9D597B-BC57-47F8-AA1E-02652FE10802}" dt="2022-07-04T09:51:46.236" v="11519" actId="207"/>
          <ac:spMkLst>
            <pc:docMk/>
            <pc:sldMk cId="2985363476" sldId="694"/>
            <ac:spMk id="33" creationId="{07426E74-2896-E10E-0DAE-91657B46E309}"/>
          </ac:spMkLst>
        </pc:spChg>
        <pc:picChg chg="add del mod">
          <ac:chgData name="marcello tirrito" userId="3bd1ebe0ea7fed36" providerId="LiveId" clId="{FD9D597B-BC57-47F8-AA1E-02652FE10802}" dt="2022-07-03T19:31:29.425" v="10472" actId="478"/>
          <ac:picMkLst>
            <pc:docMk/>
            <pc:sldMk cId="2985363476" sldId="694"/>
            <ac:picMk id="9" creationId="{A082DA2E-012B-48C1-3C62-9FA1EEA567E4}"/>
          </ac:picMkLst>
        </pc:picChg>
        <pc:cxnChg chg="del">
          <ac:chgData name="marcello tirrito" userId="3bd1ebe0ea7fed36" providerId="LiveId" clId="{FD9D597B-BC57-47F8-AA1E-02652FE10802}" dt="2022-07-03T18:59:54.339" v="9695" actId="478"/>
          <ac:cxnSpMkLst>
            <pc:docMk/>
            <pc:sldMk cId="2985363476" sldId="694"/>
            <ac:cxnSpMk id="20" creationId="{86FD60DF-3925-F6A8-2331-911013B536E2}"/>
          </ac:cxnSpMkLst>
        </pc:cxnChg>
      </pc:sldChg>
      <pc:sldChg chg="delSp modSp add mod">
        <pc:chgData name="marcello tirrito" userId="3bd1ebe0ea7fed36" providerId="LiveId" clId="{FD9D597B-BC57-47F8-AA1E-02652FE10802}" dt="2022-07-04T07:09:23.174" v="11401" actId="20577"/>
        <pc:sldMkLst>
          <pc:docMk/>
          <pc:sldMk cId="3831667530" sldId="695"/>
        </pc:sldMkLst>
        <pc:spChg chg="mod">
          <ac:chgData name="marcello tirrito" userId="3bd1ebe0ea7fed36" providerId="LiveId" clId="{FD9D597B-BC57-47F8-AA1E-02652FE10802}" dt="2022-07-04T07:09:23.174" v="11401" actId="20577"/>
          <ac:spMkLst>
            <pc:docMk/>
            <pc:sldMk cId="3831667530" sldId="695"/>
            <ac:spMk id="2" creationId="{43849EC1-F47A-7CCB-D130-5E07510A0CC3}"/>
          </ac:spMkLst>
        </pc:spChg>
        <pc:spChg chg="mod">
          <ac:chgData name="marcello tirrito" userId="3bd1ebe0ea7fed36" providerId="LiveId" clId="{FD9D597B-BC57-47F8-AA1E-02652FE10802}" dt="2022-07-03T19:00:15.439" v="9700" actId="113"/>
          <ac:spMkLst>
            <pc:docMk/>
            <pc:sldMk cId="3831667530" sldId="695"/>
            <ac:spMk id="33" creationId="{07426E74-2896-E10E-0DAE-91657B46E309}"/>
          </ac:spMkLst>
        </pc:spChg>
        <pc:cxnChg chg="del">
          <ac:chgData name="marcello tirrito" userId="3bd1ebe0ea7fed36" providerId="LiveId" clId="{FD9D597B-BC57-47F8-AA1E-02652FE10802}" dt="2022-07-03T19:00:07.121" v="9699" actId="478"/>
          <ac:cxnSpMkLst>
            <pc:docMk/>
            <pc:sldMk cId="3831667530" sldId="695"/>
            <ac:cxnSpMk id="20" creationId="{86FD60DF-3925-F6A8-2331-911013B536E2}"/>
          </ac:cxnSpMkLst>
        </pc:cxnChg>
      </pc:sldChg>
      <pc:sldChg chg="delSp modSp add mod ord">
        <pc:chgData name="marcello tirrito" userId="3bd1ebe0ea7fed36" providerId="LiveId" clId="{FD9D597B-BC57-47F8-AA1E-02652FE10802}" dt="2022-07-04T09:52:19.733" v="11532" actId="313"/>
        <pc:sldMkLst>
          <pc:docMk/>
          <pc:sldMk cId="2765350609" sldId="696"/>
        </pc:sldMkLst>
        <pc:spChg chg="mod">
          <ac:chgData name="marcello tirrito" userId="3bd1ebe0ea7fed36" providerId="LiveId" clId="{FD9D597B-BC57-47F8-AA1E-02652FE10802}" dt="2022-07-04T09:52:19.733" v="11532" actId="313"/>
          <ac:spMkLst>
            <pc:docMk/>
            <pc:sldMk cId="2765350609" sldId="696"/>
            <ac:spMk id="33" creationId="{07426E74-2896-E10E-0DAE-91657B46E309}"/>
          </ac:spMkLst>
        </pc:spChg>
        <pc:cxnChg chg="del">
          <ac:chgData name="marcello tirrito" userId="3bd1ebe0ea7fed36" providerId="LiveId" clId="{FD9D597B-BC57-47F8-AA1E-02652FE10802}" dt="2022-07-03T19:00:27.972" v="9701" actId="478"/>
          <ac:cxnSpMkLst>
            <pc:docMk/>
            <pc:sldMk cId="2765350609" sldId="696"/>
            <ac:cxnSpMk id="20" creationId="{86FD60DF-3925-F6A8-2331-911013B536E2}"/>
          </ac:cxnSpMkLst>
        </pc:cxnChg>
      </pc:sldChg>
      <pc:sldChg chg="delSp modSp add mod ord">
        <pc:chgData name="marcello tirrito" userId="3bd1ebe0ea7fed36" providerId="LiveId" clId="{FD9D597B-BC57-47F8-AA1E-02652FE10802}" dt="2022-07-04T09:52:32.786" v="11536" actId="478"/>
        <pc:sldMkLst>
          <pc:docMk/>
          <pc:sldMk cId="668587672" sldId="697"/>
        </pc:sldMkLst>
        <pc:spChg chg="mod">
          <ac:chgData name="marcello tirrito" userId="3bd1ebe0ea7fed36" providerId="LiveId" clId="{FD9D597B-BC57-47F8-AA1E-02652FE10802}" dt="2022-07-04T09:52:30.254" v="11535" actId="207"/>
          <ac:spMkLst>
            <pc:docMk/>
            <pc:sldMk cId="668587672" sldId="697"/>
            <ac:spMk id="33" creationId="{07426E74-2896-E10E-0DAE-91657B46E309}"/>
          </ac:spMkLst>
        </pc:spChg>
        <pc:cxnChg chg="del">
          <ac:chgData name="marcello tirrito" userId="3bd1ebe0ea7fed36" providerId="LiveId" clId="{FD9D597B-BC57-47F8-AA1E-02652FE10802}" dt="2022-07-04T09:52:32.786" v="11536" actId="478"/>
          <ac:cxnSpMkLst>
            <pc:docMk/>
            <pc:sldMk cId="668587672" sldId="697"/>
            <ac:cxnSpMk id="20" creationId="{86FD60DF-3925-F6A8-2331-911013B536E2}"/>
          </ac:cxnSpMkLst>
        </pc:cxnChg>
      </pc:sldChg>
      <pc:sldChg chg="addSp delSp modSp add mod ord">
        <pc:chgData name="marcello tirrito" userId="3bd1ebe0ea7fed36" providerId="LiveId" clId="{FD9D597B-BC57-47F8-AA1E-02652FE10802}" dt="2022-07-04T06:11:12.215" v="10632"/>
        <pc:sldMkLst>
          <pc:docMk/>
          <pc:sldMk cId="1348121568" sldId="698"/>
        </pc:sldMkLst>
        <pc:spChg chg="add mod">
          <ac:chgData name="marcello tirrito" userId="3bd1ebe0ea7fed36" providerId="LiveId" clId="{FD9D597B-BC57-47F8-AA1E-02652FE10802}" dt="2022-07-03T15:30:47.952" v="8995" actId="208"/>
          <ac:spMkLst>
            <pc:docMk/>
            <pc:sldMk cId="1348121568" sldId="698"/>
            <ac:spMk id="6" creationId="{C34A7686-3AB5-8CE6-E9AF-96726C0089D8}"/>
          </ac:spMkLst>
        </pc:spChg>
        <pc:spChg chg="add mod">
          <ac:chgData name="marcello tirrito" userId="3bd1ebe0ea7fed36" providerId="LiveId" clId="{FD9D597B-BC57-47F8-AA1E-02652FE10802}" dt="2022-07-03T15:27:56.871" v="8962" actId="1076"/>
          <ac:spMkLst>
            <pc:docMk/>
            <pc:sldMk cId="1348121568" sldId="698"/>
            <ac:spMk id="9" creationId="{3F607074-1C09-7CE5-3902-B054204D495B}"/>
          </ac:spMkLst>
        </pc:spChg>
        <pc:spChg chg="add mod">
          <ac:chgData name="marcello tirrito" userId="3bd1ebe0ea7fed36" providerId="LiveId" clId="{FD9D597B-BC57-47F8-AA1E-02652FE10802}" dt="2022-07-03T15:31:02.283" v="8997" actId="1076"/>
          <ac:spMkLst>
            <pc:docMk/>
            <pc:sldMk cId="1348121568" sldId="698"/>
            <ac:spMk id="10" creationId="{5775511C-5F02-A50D-4327-313B965CC4FD}"/>
          </ac:spMkLst>
        </pc:spChg>
        <pc:spChg chg="add del mod">
          <ac:chgData name="marcello tirrito" userId="3bd1ebe0ea7fed36" providerId="LiveId" clId="{FD9D597B-BC57-47F8-AA1E-02652FE10802}" dt="2022-07-03T15:23:32.146" v="8914" actId="478"/>
          <ac:spMkLst>
            <pc:docMk/>
            <pc:sldMk cId="1348121568" sldId="698"/>
            <ac:spMk id="12" creationId="{9783A4CE-5AF8-CA21-E276-1B3C0710C074}"/>
          </ac:spMkLst>
        </pc:spChg>
        <pc:spChg chg="add del mod">
          <ac:chgData name="marcello tirrito" userId="3bd1ebe0ea7fed36" providerId="LiveId" clId="{FD9D597B-BC57-47F8-AA1E-02652FE10802}" dt="2022-07-03T15:23:24.425" v="8911" actId="478"/>
          <ac:spMkLst>
            <pc:docMk/>
            <pc:sldMk cId="1348121568" sldId="698"/>
            <ac:spMk id="13" creationId="{D1E2C9E9-02D1-7BD3-F18E-5335DDBEABC7}"/>
          </ac:spMkLst>
        </pc:spChg>
        <pc:spChg chg="add mod">
          <ac:chgData name="marcello tirrito" userId="3bd1ebe0ea7fed36" providerId="LiveId" clId="{FD9D597B-BC57-47F8-AA1E-02652FE10802}" dt="2022-07-03T15:28:18.318" v="8970" actId="1076"/>
          <ac:spMkLst>
            <pc:docMk/>
            <pc:sldMk cId="1348121568" sldId="698"/>
            <ac:spMk id="14" creationId="{0EAD8335-01CE-CD8A-2555-0BDFD6BD512A}"/>
          </ac:spMkLst>
        </pc:spChg>
        <pc:spChg chg="add mod">
          <ac:chgData name="marcello tirrito" userId="3bd1ebe0ea7fed36" providerId="LiveId" clId="{FD9D597B-BC57-47F8-AA1E-02652FE10802}" dt="2022-07-03T15:28:16.099" v="8969" actId="1076"/>
          <ac:spMkLst>
            <pc:docMk/>
            <pc:sldMk cId="1348121568" sldId="698"/>
            <ac:spMk id="15" creationId="{B91E1B6A-6790-A4D2-047D-2CBC6B6B8F68}"/>
          </ac:spMkLst>
        </pc:spChg>
        <pc:spChg chg="add mod">
          <ac:chgData name="marcello tirrito" userId="3bd1ebe0ea7fed36" providerId="LiveId" clId="{FD9D597B-BC57-47F8-AA1E-02652FE10802}" dt="2022-07-03T15:28:14.108" v="8968" actId="1076"/>
          <ac:spMkLst>
            <pc:docMk/>
            <pc:sldMk cId="1348121568" sldId="698"/>
            <ac:spMk id="16" creationId="{DDAEEDE3-11CF-A233-9D3A-4149DB5847C9}"/>
          </ac:spMkLst>
        </pc:spChg>
        <pc:spChg chg="add mod">
          <ac:chgData name="marcello tirrito" userId="3bd1ebe0ea7fed36" providerId="LiveId" clId="{FD9D597B-BC57-47F8-AA1E-02652FE10802}" dt="2022-07-03T15:27:54.355" v="8961" actId="1076"/>
          <ac:spMkLst>
            <pc:docMk/>
            <pc:sldMk cId="1348121568" sldId="698"/>
            <ac:spMk id="17" creationId="{8D300BC0-1FCD-2FF6-7EC4-617AB9785BCE}"/>
          </ac:spMkLst>
        </pc:spChg>
        <pc:spChg chg="add mod">
          <ac:chgData name="marcello tirrito" userId="3bd1ebe0ea7fed36" providerId="LiveId" clId="{FD9D597B-BC57-47F8-AA1E-02652FE10802}" dt="2022-07-03T15:29:28.542" v="8982" actId="14100"/>
          <ac:spMkLst>
            <pc:docMk/>
            <pc:sldMk cId="1348121568" sldId="698"/>
            <ac:spMk id="18" creationId="{3ECDAAFE-5663-FF4B-B98D-B732C8519087}"/>
          </ac:spMkLst>
        </pc:spChg>
        <pc:spChg chg="add mod">
          <ac:chgData name="marcello tirrito" userId="3bd1ebe0ea7fed36" providerId="LiveId" clId="{FD9D597B-BC57-47F8-AA1E-02652FE10802}" dt="2022-07-03T15:30:55.956" v="8996" actId="208"/>
          <ac:spMkLst>
            <pc:docMk/>
            <pc:sldMk cId="1348121568" sldId="698"/>
            <ac:spMk id="21" creationId="{D91E9312-D9FD-A374-9024-F2E24BC8ED3B}"/>
          </ac:spMkLst>
        </pc:spChg>
        <pc:spChg chg="add mod">
          <ac:chgData name="marcello tirrito" userId="3bd1ebe0ea7fed36" providerId="LiveId" clId="{FD9D597B-BC57-47F8-AA1E-02652FE10802}" dt="2022-07-03T15:31:13.892" v="8999" actId="1076"/>
          <ac:spMkLst>
            <pc:docMk/>
            <pc:sldMk cId="1348121568" sldId="698"/>
            <ac:spMk id="22" creationId="{7123E7A9-F6E4-DE8D-E534-1E78128EA2B2}"/>
          </ac:spMkLst>
        </pc:spChg>
        <pc:spChg chg="add del mod">
          <ac:chgData name="marcello tirrito" userId="3bd1ebe0ea7fed36" providerId="LiveId" clId="{FD9D597B-BC57-47F8-AA1E-02652FE10802}" dt="2022-07-03T15:31:42.220" v="9009" actId="478"/>
          <ac:spMkLst>
            <pc:docMk/>
            <pc:sldMk cId="1348121568" sldId="698"/>
            <ac:spMk id="23" creationId="{B615ED95-28F9-9DBF-F289-10A181FE0872}"/>
          </ac:spMkLst>
        </pc:spChg>
        <pc:spChg chg="add mod">
          <ac:chgData name="marcello tirrito" userId="3bd1ebe0ea7fed36" providerId="LiveId" clId="{FD9D597B-BC57-47F8-AA1E-02652FE10802}" dt="2022-07-03T15:31:34.926" v="9007" actId="1076"/>
          <ac:spMkLst>
            <pc:docMk/>
            <pc:sldMk cId="1348121568" sldId="698"/>
            <ac:spMk id="24" creationId="{AC9AF349-9A17-F42A-B3D0-B74BD98D5AB4}"/>
          </ac:spMkLst>
        </pc:spChg>
        <pc:spChg chg="add mod">
          <ac:chgData name="marcello tirrito" userId="3bd1ebe0ea7fed36" providerId="LiveId" clId="{FD9D597B-BC57-47F8-AA1E-02652FE10802}" dt="2022-07-03T15:31:53.372" v="9014" actId="1076"/>
          <ac:spMkLst>
            <pc:docMk/>
            <pc:sldMk cId="1348121568" sldId="698"/>
            <ac:spMk id="25" creationId="{7C767435-7685-A811-5879-6C818934CBFF}"/>
          </ac:spMkLst>
        </pc:spChg>
        <pc:spChg chg="mod">
          <ac:chgData name="marcello tirrito" userId="3bd1ebe0ea7fed36" providerId="LiveId" clId="{FD9D597B-BC57-47F8-AA1E-02652FE10802}" dt="2022-07-03T15:28:00.199" v="8963" actId="1076"/>
          <ac:spMkLst>
            <pc:docMk/>
            <pc:sldMk cId="1348121568" sldId="698"/>
            <ac:spMk id="33" creationId="{07426E74-2896-E10E-0DAE-91657B46E309}"/>
          </ac:spMkLst>
        </pc:spChg>
        <pc:cxnChg chg="add del">
          <ac:chgData name="marcello tirrito" userId="3bd1ebe0ea7fed36" providerId="LiveId" clId="{FD9D597B-BC57-47F8-AA1E-02652FE10802}" dt="2022-07-03T15:29:46.581" v="8984" actId="478"/>
          <ac:cxnSpMkLst>
            <pc:docMk/>
            <pc:sldMk cId="1348121568" sldId="698"/>
            <ac:cxnSpMk id="5" creationId="{5AAE8163-7593-67E2-ECCD-472B04D23A48}"/>
          </ac:cxnSpMkLst>
        </pc:cxnChg>
        <pc:cxnChg chg="del mod">
          <ac:chgData name="marcello tirrito" userId="3bd1ebe0ea7fed36" providerId="LiveId" clId="{FD9D597B-BC57-47F8-AA1E-02652FE10802}" dt="2022-07-03T15:28:24.460" v="8972" actId="478"/>
          <ac:cxnSpMkLst>
            <pc:docMk/>
            <pc:sldMk cId="1348121568" sldId="698"/>
            <ac:cxnSpMk id="20" creationId="{86FD60DF-3925-F6A8-2331-911013B536E2}"/>
          </ac:cxnSpMkLst>
        </pc:cxnChg>
      </pc:sldChg>
      <pc:sldChg chg="addSp delSp modSp add mod ord">
        <pc:chgData name="marcello tirrito" userId="3bd1ebe0ea7fed36" providerId="LiveId" clId="{FD9D597B-BC57-47F8-AA1E-02652FE10802}" dt="2022-07-04T09:54:53.483" v="11576" actId="20577"/>
        <pc:sldMkLst>
          <pc:docMk/>
          <pc:sldMk cId="277598981" sldId="699"/>
        </pc:sldMkLst>
        <pc:spChg chg="add del">
          <ac:chgData name="marcello tirrito" userId="3bd1ebe0ea7fed36" providerId="LiveId" clId="{FD9D597B-BC57-47F8-AA1E-02652FE10802}" dt="2022-07-03T15:33:09.989" v="9025" actId="478"/>
          <ac:spMkLst>
            <pc:docMk/>
            <pc:sldMk cId="277598981" sldId="699"/>
            <ac:spMk id="7" creationId="{9C7BE901-9496-776D-C111-2F1310503A2F}"/>
          </ac:spMkLst>
        </pc:spChg>
        <pc:spChg chg="add mod">
          <ac:chgData name="marcello tirrito" userId="3bd1ebe0ea7fed36" providerId="LiveId" clId="{FD9D597B-BC57-47F8-AA1E-02652FE10802}" dt="2022-07-03T15:37:45.684" v="9082" actId="1076"/>
          <ac:spMkLst>
            <pc:docMk/>
            <pc:sldMk cId="277598981" sldId="699"/>
            <ac:spMk id="9" creationId="{014A3D7A-BD0E-EF7F-FE6D-EC5A6050D853}"/>
          </ac:spMkLst>
        </pc:spChg>
        <pc:spChg chg="add del mod">
          <ac:chgData name="marcello tirrito" userId="3bd1ebe0ea7fed36" providerId="LiveId" clId="{FD9D597B-BC57-47F8-AA1E-02652FE10802}" dt="2022-07-03T15:40:36.005" v="9113" actId="478"/>
          <ac:spMkLst>
            <pc:docMk/>
            <pc:sldMk cId="277598981" sldId="699"/>
            <ac:spMk id="10" creationId="{B1622A09-D1C9-0684-2E23-F359A4BE0F30}"/>
          </ac:spMkLst>
        </pc:spChg>
        <pc:spChg chg="add mod">
          <ac:chgData name="marcello tirrito" userId="3bd1ebe0ea7fed36" providerId="LiveId" clId="{FD9D597B-BC57-47F8-AA1E-02652FE10802}" dt="2022-07-03T15:34:54.252" v="9037" actId="1076"/>
          <ac:spMkLst>
            <pc:docMk/>
            <pc:sldMk cId="277598981" sldId="699"/>
            <ac:spMk id="12" creationId="{9A24391A-AF5F-BD0F-BC5C-6F435FFA974C}"/>
          </ac:spMkLst>
        </pc:spChg>
        <pc:spChg chg="add mod">
          <ac:chgData name="marcello tirrito" userId="3bd1ebe0ea7fed36" providerId="LiveId" clId="{FD9D597B-BC57-47F8-AA1E-02652FE10802}" dt="2022-07-03T15:36:31.627" v="9067" actId="20577"/>
          <ac:spMkLst>
            <pc:docMk/>
            <pc:sldMk cId="277598981" sldId="699"/>
            <ac:spMk id="13" creationId="{31C40C49-8D0A-8A36-A096-D06CD5DAB4D1}"/>
          </ac:spMkLst>
        </pc:spChg>
        <pc:spChg chg="add mod">
          <ac:chgData name="marcello tirrito" userId="3bd1ebe0ea7fed36" providerId="LiveId" clId="{FD9D597B-BC57-47F8-AA1E-02652FE10802}" dt="2022-07-03T15:34:46.109" v="9036" actId="1076"/>
          <ac:spMkLst>
            <pc:docMk/>
            <pc:sldMk cId="277598981" sldId="699"/>
            <ac:spMk id="16" creationId="{3577B41C-8125-6FB7-76F6-8CAF671F0BE5}"/>
          </ac:spMkLst>
        </pc:spChg>
        <pc:spChg chg="add mod">
          <ac:chgData name="marcello tirrito" userId="3bd1ebe0ea7fed36" providerId="LiveId" clId="{FD9D597B-BC57-47F8-AA1E-02652FE10802}" dt="2022-07-03T15:34:35.920" v="9033" actId="1076"/>
          <ac:spMkLst>
            <pc:docMk/>
            <pc:sldMk cId="277598981" sldId="699"/>
            <ac:spMk id="17" creationId="{6AC436D8-ABE8-5680-67F6-32FFD31794F4}"/>
          </ac:spMkLst>
        </pc:spChg>
        <pc:spChg chg="add mod">
          <ac:chgData name="marcello tirrito" userId="3bd1ebe0ea7fed36" providerId="LiveId" clId="{FD9D597B-BC57-47F8-AA1E-02652FE10802}" dt="2022-07-03T15:35:01.847" v="9040" actId="1076"/>
          <ac:spMkLst>
            <pc:docMk/>
            <pc:sldMk cId="277598981" sldId="699"/>
            <ac:spMk id="18" creationId="{563ECA5B-D6D9-43A4-13DC-AF692CC4B855}"/>
          </ac:spMkLst>
        </pc:spChg>
        <pc:spChg chg="add mod">
          <ac:chgData name="marcello tirrito" userId="3bd1ebe0ea7fed36" providerId="LiveId" clId="{FD9D597B-BC57-47F8-AA1E-02652FE10802}" dt="2022-07-03T15:35:09.068" v="9042" actId="1076"/>
          <ac:spMkLst>
            <pc:docMk/>
            <pc:sldMk cId="277598981" sldId="699"/>
            <ac:spMk id="19" creationId="{FE5B021C-9721-2984-D807-4BF3384C0509}"/>
          </ac:spMkLst>
        </pc:spChg>
        <pc:spChg chg="add mod">
          <ac:chgData name="marcello tirrito" userId="3bd1ebe0ea7fed36" providerId="LiveId" clId="{FD9D597B-BC57-47F8-AA1E-02652FE10802}" dt="2022-07-03T15:35:13.926" v="9044" actId="1076"/>
          <ac:spMkLst>
            <pc:docMk/>
            <pc:sldMk cId="277598981" sldId="699"/>
            <ac:spMk id="21" creationId="{A7D70D18-EBEC-F670-ED3F-CFB1D94AF5E3}"/>
          </ac:spMkLst>
        </pc:spChg>
        <pc:spChg chg="add mod">
          <ac:chgData name="marcello tirrito" userId="3bd1ebe0ea7fed36" providerId="LiveId" clId="{FD9D597B-BC57-47F8-AA1E-02652FE10802}" dt="2022-07-03T15:35:20.021" v="9046" actId="1076"/>
          <ac:spMkLst>
            <pc:docMk/>
            <pc:sldMk cId="277598981" sldId="699"/>
            <ac:spMk id="22" creationId="{38A17025-8D12-18DA-2894-7F44A0C6558C}"/>
          </ac:spMkLst>
        </pc:spChg>
        <pc:spChg chg="add del mod">
          <ac:chgData name="marcello tirrito" userId="3bd1ebe0ea7fed36" providerId="LiveId" clId="{FD9D597B-BC57-47F8-AA1E-02652FE10802}" dt="2022-07-03T15:40:42.882" v="9121" actId="478"/>
          <ac:spMkLst>
            <pc:docMk/>
            <pc:sldMk cId="277598981" sldId="699"/>
            <ac:spMk id="23" creationId="{D65933EE-224F-C352-DFDA-A1FE15EC7E75}"/>
          </ac:spMkLst>
        </pc:spChg>
        <pc:spChg chg="add del mod">
          <ac:chgData name="marcello tirrito" userId="3bd1ebe0ea7fed36" providerId="LiveId" clId="{FD9D597B-BC57-47F8-AA1E-02652FE10802}" dt="2022-07-03T15:40:46.007" v="9125" actId="478"/>
          <ac:spMkLst>
            <pc:docMk/>
            <pc:sldMk cId="277598981" sldId="699"/>
            <ac:spMk id="24" creationId="{43553281-8DE7-FFF2-7C9D-2817B04E8581}"/>
          </ac:spMkLst>
        </pc:spChg>
        <pc:spChg chg="add del mod">
          <ac:chgData name="marcello tirrito" userId="3bd1ebe0ea7fed36" providerId="LiveId" clId="{FD9D597B-BC57-47F8-AA1E-02652FE10802}" dt="2022-07-03T15:40:41.459" v="9120" actId="478"/>
          <ac:spMkLst>
            <pc:docMk/>
            <pc:sldMk cId="277598981" sldId="699"/>
            <ac:spMk id="25" creationId="{83FC2600-523D-9B09-431D-142B4BEF8B9E}"/>
          </ac:spMkLst>
        </pc:spChg>
        <pc:spChg chg="add del mod">
          <ac:chgData name="marcello tirrito" userId="3bd1ebe0ea7fed36" providerId="LiveId" clId="{FD9D597B-BC57-47F8-AA1E-02652FE10802}" dt="2022-07-03T15:40:40.819" v="9119" actId="478"/>
          <ac:spMkLst>
            <pc:docMk/>
            <pc:sldMk cId="277598981" sldId="699"/>
            <ac:spMk id="26" creationId="{355E8B83-3A39-99D9-79DD-0EF79C8EFD07}"/>
          </ac:spMkLst>
        </pc:spChg>
        <pc:spChg chg="add del mod">
          <ac:chgData name="marcello tirrito" userId="3bd1ebe0ea7fed36" providerId="LiveId" clId="{FD9D597B-BC57-47F8-AA1E-02652FE10802}" dt="2022-07-03T15:40:40.194" v="9118" actId="478"/>
          <ac:spMkLst>
            <pc:docMk/>
            <pc:sldMk cId="277598981" sldId="699"/>
            <ac:spMk id="27" creationId="{4FF8F5AD-9D0C-38AE-64A0-5B11A9A7B16E}"/>
          </ac:spMkLst>
        </pc:spChg>
        <pc:spChg chg="add del mod">
          <ac:chgData name="marcello tirrito" userId="3bd1ebe0ea7fed36" providerId="LiveId" clId="{FD9D597B-BC57-47F8-AA1E-02652FE10802}" dt="2022-07-03T15:40:39.084" v="9116" actId="478"/>
          <ac:spMkLst>
            <pc:docMk/>
            <pc:sldMk cId="277598981" sldId="699"/>
            <ac:spMk id="28" creationId="{9C80E736-505C-45D2-255A-A340C9C5E86E}"/>
          </ac:spMkLst>
        </pc:spChg>
        <pc:spChg chg="add del mod">
          <ac:chgData name="marcello tirrito" userId="3bd1ebe0ea7fed36" providerId="LiveId" clId="{FD9D597B-BC57-47F8-AA1E-02652FE10802}" dt="2022-07-03T15:40:39.569" v="9117" actId="478"/>
          <ac:spMkLst>
            <pc:docMk/>
            <pc:sldMk cId="277598981" sldId="699"/>
            <ac:spMk id="29" creationId="{00513748-A5C4-FAEC-BC05-C07AA60B8D88}"/>
          </ac:spMkLst>
        </pc:spChg>
        <pc:spChg chg="add mod">
          <ac:chgData name="marcello tirrito" userId="3bd1ebe0ea7fed36" providerId="LiveId" clId="{FD9D597B-BC57-47F8-AA1E-02652FE10802}" dt="2022-07-04T06:22:41.973" v="10708" actId="1076"/>
          <ac:spMkLst>
            <pc:docMk/>
            <pc:sldMk cId="277598981" sldId="699"/>
            <ac:spMk id="29" creationId="{ADA5A620-5748-9BDF-4F47-75590B58D473}"/>
          </ac:spMkLst>
        </pc:spChg>
        <pc:spChg chg="add mod">
          <ac:chgData name="marcello tirrito" userId="3bd1ebe0ea7fed36" providerId="LiveId" clId="{FD9D597B-BC57-47F8-AA1E-02652FE10802}" dt="2022-07-03T15:36:45.505" v="9075" actId="20577"/>
          <ac:spMkLst>
            <pc:docMk/>
            <pc:sldMk cId="277598981" sldId="699"/>
            <ac:spMk id="30" creationId="{132A87EA-C475-4D20-25DE-C0F3F78BED83}"/>
          </ac:spMkLst>
        </pc:spChg>
        <pc:spChg chg="add del mod">
          <ac:chgData name="marcello tirrito" userId="3bd1ebe0ea7fed36" providerId="LiveId" clId="{FD9D597B-BC57-47F8-AA1E-02652FE10802}" dt="2022-07-03T15:40:45.038" v="9124" actId="478"/>
          <ac:spMkLst>
            <pc:docMk/>
            <pc:sldMk cId="277598981" sldId="699"/>
            <ac:spMk id="31" creationId="{8A9BA5A1-B9DF-76FE-15AF-D14B9B02B5F6}"/>
          </ac:spMkLst>
        </pc:spChg>
        <pc:spChg chg="add mod">
          <ac:chgData name="marcello tirrito" userId="3bd1ebe0ea7fed36" providerId="LiveId" clId="{FD9D597B-BC57-47F8-AA1E-02652FE10802}" dt="2022-07-04T06:22:47.302" v="10710" actId="1076"/>
          <ac:spMkLst>
            <pc:docMk/>
            <pc:sldMk cId="277598981" sldId="699"/>
            <ac:spMk id="31" creationId="{99710341-E94B-6B5A-9C34-0ED009BA1935}"/>
          </ac:spMkLst>
        </pc:spChg>
        <pc:spChg chg="add mod">
          <ac:chgData name="marcello tirrito" userId="3bd1ebe0ea7fed36" providerId="LiveId" clId="{FD9D597B-BC57-47F8-AA1E-02652FE10802}" dt="2022-07-04T06:22:51.835" v="10712" actId="1076"/>
          <ac:spMkLst>
            <pc:docMk/>
            <pc:sldMk cId="277598981" sldId="699"/>
            <ac:spMk id="32" creationId="{6F830024-3FE6-CD79-DBC0-6DBAFC8A9788}"/>
          </ac:spMkLst>
        </pc:spChg>
        <pc:spChg chg="add del mod">
          <ac:chgData name="marcello tirrito" userId="3bd1ebe0ea7fed36" providerId="LiveId" clId="{FD9D597B-BC57-47F8-AA1E-02652FE10802}" dt="2022-07-03T15:40:37.881" v="9115" actId="478"/>
          <ac:spMkLst>
            <pc:docMk/>
            <pc:sldMk cId="277598981" sldId="699"/>
            <ac:spMk id="32" creationId="{F70381D7-8C47-3C68-0EB3-7A0EDE4FC3B7}"/>
          </ac:spMkLst>
        </pc:spChg>
        <pc:spChg chg="del">
          <ac:chgData name="marcello tirrito" userId="3bd1ebe0ea7fed36" providerId="LiveId" clId="{FD9D597B-BC57-47F8-AA1E-02652FE10802}" dt="2022-07-03T15:32:19.830" v="9018" actId="478"/>
          <ac:spMkLst>
            <pc:docMk/>
            <pc:sldMk cId="277598981" sldId="699"/>
            <ac:spMk id="33" creationId="{07426E74-2896-E10E-0DAE-91657B46E309}"/>
          </ac:spMkLst>
        </pc:spChg>
        <pc:spChg chg="add mod">
          <ac:chgData name="marcello tirrito" userId="3bd1ebe0ea7fed36" providerId="LiveId" clId="{FD9D597B-BC57-47F8-AA1E-02652FE10802}" dt="2022-07-04T06:22:56.180" v="10714" actId="1076"/>
          <ac:spMkLst>
            <pc:docMk/>
            <pc:sldMk cId="277598981" sldId="699"/>
            <ac:spMk id="33" creationId="{4F5364CA-7A04-F919-FA17-EFF8393F50C3}"/>
          </ac:spMkLst>
        </pc:spChg>
        <pc:spChg chg="add del">
          <ac:chgData name="marcello tirrito" userId="3bd1ebe0ea7fed36" providerId="LiveId" clId="{FD9D597B-BC57-47F8-AA1E-02652FE10802}" dt="2022-07-03T15:38:48.964" v="9088" actId="478"/>
          <ac:spMkLst>
            <pc:docMk/>
            <pc:sldMk cId="277598981" sldId="699"/>
            <ac:spMk id="34" creationId="{5687E3EF-8E82-EFF4-2DA8-E5DD6B197FEA}"/>
          </ac:spMkLst>
        </pc:spChg>
        <pc:spChg chg="add mod">
          <ac:chgData name="marcello tirrito" userId="3bd1ebe0ea7fed36" providerId="LiveId" clId="{FD9D597B-BC57-47F8-AA1E-02652FE10802}" dt="2022-07-04T06:23:01.855" v="10716" actId="1076"/>
          <ac:spMkLst>
            <pc:docMk/>
            <pc:sldMk cId="277598981" sldId="699"/>
            <ac:spMk id="34" creationId="{DD4B3845-553B-73F4-AA62-A3E390CC943D}"/>
          </ac:spMkLst>
        </pc:spChg>
        <pc:spChg chg="add mod">
          <ac:chgData name="marcello tirrito" userId="3bd1ebe0ea7fed36" providerId="LiveId" clId="{FD9D597B-BC57-47F8-AA1E-02652FE10802}" dt="2022-07-03T15:41:54.960" v="9160" actId="20577"/>
          <ac:spMkLst>
            <pc:docMk/>
            <pc:sldMk cId="277598981" sldId="699"/>
            <ac:spMk id="35" creationId="{E2CB63BB-27C2-49F7-5B15-D0ED220DE752}"/>
          </ac:spMkLst>
        </pc:spChg>
        <pc:spChg chg="add mod">
          <ac:chgData name="marcello tirrito" userId="3bd1ebe0ea7fed36" providerId="LiveId" clId="{FD9D597B-BC57-47F8-AA1E-02652FE10802}" dt="2022-07-04T06:23:06.513" v="10718" actId="1076"/>
          <ac:spMkLst>
            <pc:docMk/>
            <pc:sldMk cId="277598981" sldId="699"/>
            <ac:spMk id="36" creationId="{90274D2D-AAB8-4261-66AA-44943394114B}"/>
          </ac:spMkLst>
        </pc:spChg>
        <pc:spChg chg="add mod">
          <ac:chgData name="marcello tirrito" userId="3bd1ebe0ea7fed36" providerId="LiveId" clId="{FD9D597B-BC57-47F8-AA1E-02652FE10802}" dt="2022-07-04T06:21:26.097" v="10695" actId="14100"/>
          <ac:spMkLst>
            <pc:docMk/>
            <pc:sldMk cId="277598981" sldId="699"/>
            <ac:spMk id="37" creationId="{14E52061-7147-5A0E-ED9A-D809598F2550}"/>
          </ac:spMkLst>
        </pc:spChg>
        <pc:spChg chg="add mod">
          <ac:chgData name="marcello tirrito" userId="3bd1ebe0ea7fed36" providerId="LiveId" clId="{FD9D597B-BC57-47F8-AA1E-02652FE10802}" dt="2022-07-04T06:23:10.013" v="10720" actId="1076"/>
          <ac:spMkLst>
            <pc:docMk/>
            <pc:sldMk cId="277598981" sldId="699"/>
            <ac:spMk id="38" creationId="{B4D71461-9804-23BB-984B-063E7B79BADC}"/>
          </ac:spMkLst>
        </pc:spChg>
        <pc:spChg chg="add mod">
          <ac:chgData name="marcello tirrito" userId="3bd1ebe0ea7fed36" providerId="LiveId" clId="{FD9D597B-BC57-47F8-AA1E-02652FE10802}" dt="2022-07-04T09:54:53.483" v="11576" actId="20577"/>
          <ac:spMkLst>
            <pc:docMk/>
            <pc:sldMk cId="277598981" sldId="699"/>
            <ac:spMk id="39" creationId="{A3A2D845-A767-6D36-8A73-2321EE0E3ED1}"/>
          </ac:spMkLst>
        </pc:spChg>
        <pc:cxnChg chg="add">
          <ac:chgData name="marcello tirrito" userId="3bd1ebe0ea7fed36" providerId="LiveId" clId="{FD9D597B-BC57-47F8-AA1E-02652FE10802}" dt="2022-07-04T06:20:54.059" v="10689" actId="11529"/>
          <ac:cxnSpMkLst>
            <pc:docMk/>
            <pc:sldMk cId="277598981" sldId="699"/>
            <ac:cxnSpMk id="4" creationId="{562CE954-A5D4-FC89-96DA-B005CFC1EE69}"/>
          </ac:cxnSpMkLst>
        </pc:cxnChg>
        <pc:cxnChg chg="add del">
          <ac:chgData name="marcello tirrito" userId="3bd1ebe0ea7fed36" providerId="LiveId" clId="{FD9D597B-BC57-47F8-AA1E-02652FE10802}" dt="2022-07-03T15:32:32.833" v="9021" actId="478"/>
          <ac:cxnSpMkLst>
            <pc:docMk/>
            <pc:sldMk cId="277598981" sldId="699"/>
            <ac:cxnSpMk id="4" creationId="{BFFC6004-3974-DFD8-AD3E-85D770E0D83D}"/>
          </ac:cxnSpMkLst>
        </pc:cxnChg>
        <pc:cxnChg chg="add del">
          <ac:chgData name="marcello tirrito" userId="3bd1ebe0ea7fed36" providerId="LiveId" clId="{FD9D597B-BC57-47F8-AA1E-02652FE10802}" dt="2022-07-03T15:32:45.774" v="9023" actId="478"/>
          <ac:cxnSpMkLst>
            <pc:docMk/>
            <pc:sldMk cId="277598981" sldId="699"/>
            <ac:cxnSpMk id="6" creationId="{113A1CDD-2DD3-3495-453C-9623782328CC}"/>
          </ac:cxnSpMkLst>
        </pc:cxnChg>
        <pc:cxnChg chg="add del">
          <ac:chgData name="marcello tirrito" userId="3bd1ebe0ea7fed36" providerId="LiveId" clId="{FD9D597B-BC57-47F8-AA1E-02652FE10802}" dt="2022-07-03T15:37:25.008" v="9081" actId="478"/>
          <ac:cxnSpMkLst>
            <pc:docMk/>
            <pc:sldMk cId="277598981" sldId="699"/>
            <ac:cxnSpMk id="15" creationId="{960A1F22-6691-1C20-B0DA-517AA50A4FA8}"/>
          </ac:cxnSpMkLst>
        </pc:cxnChg>
        <pc:cxnChg chg="del">
          <ac:chgData name="marcello tirrito" userId="3bd1ebe0ea7fed36" providerId="LiveId" clId="{FD9D597B-BC57-47F8-AA1E-02652FE10802}" dt="2022-07-03T15:32:22.941" v="9019" actId="478"/>
          <ac:cxnSpMkLst>
            <pc:docMk/>
            <pc:sldMk cId="277598981" sldId="699"/>
            <ac:cxnSpMk id="20" creationId="{86FD60DF-3925-F6A8-2331-911013B536E2}"/>
          </ac:cxnSpMkLst>
        </pc:cxnChg>
        <pc:cxnChg chg="add mod">
          <ac:chgData name="marcello tirrito" userId="3bd1ebe0ea7fed36" providerId="LiveId" clId="{FD9D597B-BC57-47F8-AA1E-02652FE10802}" dt="2022-07-04T06:21:21.862" v="10693" actId="1076"/>
          <ac:cxnSpMkLst>
            <pc:docMk/>
            <pc:sldMk cId="277598981" sldId="699"/>
            <ac:cxnSpMk id="20" creationId="{9F3E9961-4976-A8A2-C102-3CADE72BBE0B}"/>
          </ac:cxnSpMkLst>
        </pc:cxnChg>
        <pc:cxnChg chg="add mod">
          <ac:chgData name="marcello tirrito" userId="3bd1ebe0ea7fed36" providerId="LiveId" clId="{FD9D597B-BC57-47F8-AA1E-02652FE10802}" dt="2022-07-04T06:21:36.880" v="10697" actId="1076"/>
          <ac:cxnSpMkLst>
            <pc:docMk/>
            <pc:sldMk cId="277598981" sldId="699"/>
            <ac:cxnSpMk id="23" creationId="{A72F5AB0-253C-2EFC-B954-93712F1774A3}"/>
          </ac:cxnSpMkLst>
        </pc:cxnChg>
        <pc:cxnChg chg="add mod">
          <ac:chgData name="marcello tirrito" userId="3bd1ebe0ea7fed36" providerId="LiveId" clId="{FD9D597B-BC57-47F8-AA1E-02652FE10802}" dt="2022-07-04T06:22:08.326" v="10701" actId="14100"/>
          <ac:cxnSpMkLst>
            <pc:docMk/>
            <pc:sldMk cId="277598981" sldId="699"/>
            <ac:cxnSpMk id="24" creationId="{D0AE5D80-3804-F559-988C-DC417A577EAE}"/>
          </ac:cxnSpMkLst>
        </pc:cxnChg>
        <pc:cxnChg chg="add mod">
          <ac:chgData name="marcello tirrito" userId="3bd1ebe0ea7fed36" providerId="LiveId" clId="{FD9D597B-BC57-47F8-AA1E-02652FE10802}" dt="2022-07-04T06:22:31.549" v="10706" actId="14100"/>
          <ac:cxnSpMkLst>
            <pc:docMk/>
            <pc:sldMk cId="277598981" sldId="699"/>
            <ac:cxnSpMk id="26" creationId="{19DF2530-7199-9B73-A030-FA68454A4033}"/>
          </ac:cxnSpMkLst>
        </pc:cxnChg>
      </pc:sldChg>
      <pc:sldChg chg="addSp delSp modSp add mod ord">
        <pc:chgData name="marcello tirrito" userId="3bd1ebe0ea7fed36" providerId="LiveId" clId="{FD9D597B-BC57-47F8-AA1E-02652FE10802}" dt="2022-07-04T06:38:14.175" v="10867" actId="6549"/>
        <pc:sldMkLst>
          <pc:docMk/>
          <pc:sldMk cId="3276103365" sldId="700"/>
        </pc:sldMkLst>
        <pc:spChg chg="mod">
          <ac:chgData name="marcello tirrito" userId="3bd1ebe0ea7fed36" providerId="LiveId" clId="{FD9D597B-BC57-47F8-AA1E-02652FE10802}" dt="2022-07-04T06:38:14.175" v="10867" actId="6549"/>
          <ac:spMkLst>
            <pc:docMk/>
            <pc:sldMk cId="3276103365" sldId="700"/>
            <ac:spMk id="2" creationId="{43849EC1-F47A-7CCB-D130-5E07510A0CC3}"/>
          </ac:spMkLst>
        </pc:spChg>
        <pc:spChg chg="add del mod">
          <ac:chgData name="marcello tirrito" userId="3bd1ebe0ea7fed36" providerId="LiveId" clId="{FD9D597B-BC57-47F8-AA1E-02652FE10802}" dt="2022-07-04T06:14:17.327" v="10657" actId="478"/>
          <ac:spMkLst>
            <pc:docMk/>
            <pc:sldMk cId="3276103365" sldId="700"/>
            <ac:spMk id="5" creationId="{EDF9AEF9-ED8F-2785-8DE0-643F3BDAC6BC}"/>
          </ac:spMkLst>
        </pc:spChg>
        <pc:spChg chg="add mod">
          <ac:chgData name="marcello tirrito" userId="3bd1ebe0ea7fed36" providerId="LiveId" clId="{FD9D597B-BC57-47F8-AA1E-02652FE10802}" dt="2022-07-04T06:15:21.162" v="10666" actId="207"/>
          <ac:spMkLst>
            <pc:docMk/>
            <pc:sldMk cId="3276103365" sldId="700"/>
            <ac:spMk id="9" creationId="{86BFC8F8-6B9C-E1AB-5221-DAFFA77B990E}"/>
          </ac:spMkLst>
        </pc:spChg>
        <pc:spChg chg="add mod">
          <ac:chgData name="marcello tirrito" userId="3bd1ebe0ea7fed36" providerId="LiveId" clId="{FD9D597B-BC57-47F8-AA1E-02652FE10802}" dt="2022-07-04T06:15:25.664" v="10667" actId="207"/>
          <ac:spMkLst>
            <pc:docMk/>
            <pc:sldMk cId="3276103365" sldId="700"/>
            <ac:spMk id="19" creationId="{B9886A51-E156-77B8-B6B9-E52DE0212E8F}"/>
          </ac:spMkLst>
        </pc:spChg>
        <pc:spChg chg="del">
          <ac:chgData name="marcello tirrito" userId="3bd1ebe0ea7fed36" providerId="LiveId" clId="{FD9D597B-BC57-47F8-AA1E-02652FE10802}" dt="2022-07-03T15:43:19.359" v="9198" actId="478"/>
          <ac:spMkLst>
            <pc:docMk/>
            <pc:sldMk cId="3276103365" sldId="700"/>
            <ac:spMk id="33" creationId="{07426E74-2896-E10E-0DAE-91657B46E309}"/>
          </ac:spMkLst>
        </pc:spChg>
        <pc:spChg chg="add mod">
          <ac:chgData name="marcello tirrito" userId="3bd1ebe0ea7fed36" providerId="LiveId" clId="{FD9D597B-BC57-47F8-AA1E-02652FE10802}" dt="2022-07-04T06:37:08.519" v="10854" actId="1076"/>
          <ac:spMkLst>
            <pc:docMk/>
            <pc:sldMk cId="3276103365" sldId="700"/>
            <ac:spMk id="33" creationId="{3F7A7A63-13D5-07D5-921B-60D6092279DF}"/>
          </ac:spMkLst>
        </pc:spChg>
        <pc:spChg chg="add mod">
          <ac:chgData name="marcello tirrito" userId="3bd1ebe0ea7fed36" providerId="LiveId" clId="{FD9D597B-BC57-47F8-AA1E-02652FE10802}" dt="2022-07-04T06:37:19.928" v="10862" actId="20577"/>
          <ac:spMkLst>
            <pc:docMk/>
            <pc:sldMk cId="3276103365" sldId="700"/>
            <ac:spMk id="34" creationId="{7F68633E-5CA4-72C2-BFDA-8EE16803D950}"/>
          </ac:spMkLst>
        </pc:spChg>
        <pc:spChg chg="add mod">
          <ac:chgData name="marcello tirrito" userId="3bd1ebe0ea7fed36" providerId="LiveId" clId="{FD9D597B-BC57-47F8-AA1E-02652FE10802}" dt="2022-07-04T06:37:26.211" v="10864" actId="1076"/>
          <ac:spMkLst>
            <pc:docMk/>
            <pc:sldMk cId="3276103365" sldId="700"/>
            <ac:spMk id="35" creationId="{5BD16F69-47D8-FFA2-E073-F6D0B37ECC9E}"/>
          </ac:spMkLst>
        </pc:spChg>
        <pc:spChg chg="add mod">
          <ac:chgData name="marcello tirrito" userId="3bd1ebe0ea7fed36" providerId="LiveId" clId="{FD9D597B-BC57-47F8-AA1E-02652FE10802}" dt="2022-07-04T06:37:33.042" v="10866" actId="1076"/>
          <ac:spMkLst>
            <pc:docMk/>
            <pc:sldMk cId="3276103365" sldId="700"/>
            <ac:spMk id="36" creationId="{5FCCFF75-34FD-8419-6EB7-507D72D465B2}"/>
          </ac:spMkLst>
        </pc:spChg>
        <pc:picChg chg="add del mod">
          <ac:chgData name="marcello tirrito" userId="3bd1ebe0ea7fed36" providerId="LiveId" clId="{FD9D597B-BC57-47F8-AA1E-02652FE10802}" dt="2022-07-04T06:13:05.655" v="10644" actId="478"/>
          <ac:picMkLst>
            <pc:docMk/>
            <pc:sldMk cId="3276103365" sldId="700"/>
            <ac:picMk id="6" creationId="{54819CC4-4745-AB49-1279-90B33C416105}"/>
          </ac:picMkLst>
        </pc:picChg>
        <pc:cxnChg chg="add mod">
          <ac:chgData name="marcello tirrito" userId="3bd1ebe0ea7fed36" providerId="LiveId" clId="{FD9D597B-BC57-47F8-AA1E-02652FE10802}" dt="2022-07-04T06:14:43.100" v="10662" actId="1582"/>
          <ac:cxnSpMkLst>
            <pc:docMk/>
            <pc:sldMk cId="3276103365" sldId="700"/>
            <ac:cxnSpMk id="4" creationId="{6C4720FF-80AE-FF80-27C6-248CA1A15421}"/>
          </ac:cxnSpMkLst>
        </pc:cxnChg>
        <pc:cxnChg chg="add del mod">
          <ac:chgData name="marcello tirrito" userId="3bd1ebe0ea7fed36" providerId="LiveId" clId="{FD9D597B-BC57-47F8-AA1E-02652FE10802}" dt="2022-07-03T15:44:42.581" v="9204" actId="478"/>
          <ac:cxnSpMkLst>
            <pc:docMk/>
            <pc:sldMk cId="3276103365" sldId="700"/>
            <ac:cxnSpMk id="6" creationId="{F925C451-5CD4-44AD-B225-491BBACF15D4}"/>
          </ac:cxnSpMkLst>
        </pc:cxnChg>
        <pc:cxnChg chg="add mod">
          <ac:chgData name="marcello tirrito" userId="3bd1ebe0ea7fed36" providerId="LiveId" clId="{FD9D597B-BC57-47F8-AA1E-02652FE10802}" dt="2022-07-04T06:14:04.059" v="10654" actId="14100"/>
          <ac:cxnSpMkLst>
            <pc:docMk/>
            <pc:sldMk cId="3276103365" sldId="700"/>
            <ac:cxnSpMk id="12" creationId="{0F0AAEED-2E71-7FDA-599F-CFC03DD8F5BD}"/>
          </ac:cxnSpMkLst>
        </pc:cxnChg>
        <pc:cxnChg chg="add mod">
          <ac:chgData name="marcello tirrito" userId="3bd1ebe0ea7fed36" providerId="LiveId" clId="{FD9D597B-BC57-47F8-AA1E-02652FE10802}" dt="2022-07-04T06:14:51.403" v="10663" actId="1582"/>
          <ac:cxnSpMkLst>
            <pc:docMk/>
            <pc:sldMk cId="3276103365" sldId="700"/>
            <ac:cxnSpMk id="13" creationId="{ED23C0D4-5A07-F4F4-E2DB-392B1D479F58}"/>
          </ac:cxnSpMkLst>
        </pc:cxnChg>
        <pc:cxnChg chg="add mod">
          <ac:chgData name="marcello tirrito" userId="3bd1ebe0ea7fed36" providerId="LiveId" clId="{FD9D597B-BC57-47F8-AA1E-02652FE10802}" dt="2022-07-04T06:16:41.578" v="10680" actId="1076"/>
          <ac:cxnSpMkLst>
            <pc:docMk/>
            <pc:sldMk cId="3276103365" sldId="700"/>
            <ac:cxnSpMk id="14" creationId="{CD6634BE-4472-C6E9-EF6F-0A5A8325B848}"/>
          </ac:cxnSpMkLst>
        </pc:cxnChg>
        <pc:cxnChg chg="del">
          <ac:chgData name="marcello tirrito" userId="3bd1ebe0ea7fed36" providerId="LiveId" clId="{FD9D597B-BC57-47F8-AA1E-02652FE10802}" dt="2022-07-03T15:43:21.125" v="9199" actId="478"/>
          <ac:cxnSpMkLst>
            <pc:docMk/>
            <pc:sldMk cId="3276103365" sldId="700"/>
            <ac:cxnSpMk id="20" creationId="{86FD60DF-3925-F6A8-2331-911013B536E2}"/>
          </ac:cxnSpMkLst>
        </pc:cxnChg>
        <pc:cxnChg chg="add">
          <ac:chgData name="marcello tirrito" userId="3bd1ebe0ea7fed36" providerId="LiveId" clId="{FD9D597B-BC57-47F8-AA1E-02652FE10802}" dt="2022-07-04T06:15:45.936" v="10668" actId="11529"/>
          <ac:cxnSpMkLst>
            <pc:docMk/>
            <pc:sldMk cId="3276103365" sldId="700"/>
            <ac:cxnSpMk id="20" creationId="{EC45015E-2C3D-70D1-06ED-08A415DAB04A}"/>
          </ac:cxnSpMkLst>
        </pc:cxnChg>
        <pc:cxnChg chg="add mod">
          <ac:chgData name="marcello tirrito" userId="3bd1ebe0ea7fed36" providerId="LiveId" clId="{FD9D597B-BC57-47F8-AA1E-02652FE10802}" dt="2022-07-04T06:15:59.034" v="10671" actId="14100"/>
          <ac:cxnSpMkLst>
            <pc:docMk/>
            <pc:sldMk cId="3276103365" sldId="700"/>
            <ac:cxnSpMk id="22" creationId="{2DF70F13-88C0-259A-F8A6-CFB2AA88CB1C}"/>
          </ac:cxnSpMkLst>
        </pc:cxnChg>
        <pc:cxnChg chg="add mod">
          <ac:chgData name="marcello tirrito" userId="3bd1ebe0ea7fed36" providerId="LiveId" clId="{FD9D597B-BC57-47F8-AA1E-02652FE10802}" dt="2022-07-04T06:16:04.473" v="10673" actId="1076"/>
          <ac:cxnSpMkLst>
            <pc:docMk/>
            <pc:sldMk cId="3276103365" sldId="700"/>
            <ac:cxnSpMk id="24" creationId="{5C47F935-8844-FC2C-5F97-75EFA7D18F5A}"/>
          </ac:cxnSpMkLst>
        </pc:cxnChg>
        <pc:cxnChg chg="add mod">
          <ac:chgData name="marcello tirrito" userId="3bd1ebe0ea7fed36" providerId="LiveId" clId="{FD9D597B-BC57-47F8-AA1E-02652FE10802}" dt="2022-07-04T06:16:29.903" v="10677" actId="1076"/>
          <ac:cxnSpMkLst>
            <pc:docMk/>
            <pc:sldMk cId="3276103365" sldId="700"/>
            <ac:cxnSpMk id="25" creationId="{BCC67650-4C87-15A3-5389-A6B259A06655}"/>
          </ac:cxnSpMkLst>
        </pc:cxnChg>
        <pc:cxnChg chg="add mod">
          <ac:chgData name="marcello tirrito" userId="3bd1ebe0ea7fed36" providerId="LiveId" clId="{FD9D597B-BC57-47F8-AA1E-02652FE10802}" dt="2022-07-04T06:16:48.532" v="10683" actId="14100"/>
          <ac:cxnSpMkLst>
            <pc:docMk/>
            <pc:sldMk cId="3276103365" sldId="700"/>
            <ac:cxnSpMk id="27" creationId="{1A8F80AA-A01C-AAE9-BA01-7100E5CE525D}"/>
          </ac:cxnSpMkLst>
        </pc:cxnChg>
        <pc:cxnChg chg="add mod">
          <ac:chgData name="marcello tirrito" userId="3bd1ebe0ea7fed36" providerId="LiveId" clId="{FD9D597B-BC57-47F8-AA1E-02652FE10802}" dt="2022-07-04T06:17:01.520" v="10686" actId="14100"/>
          <ac:cxnSpMkLst>
            <pc:docMk/>
            <pc:sldMk cId="3276103365" sldId="700"/>
            <ac:cxnSpMk id="30" creationId="{CB0C836A-8ABD-F393-1E84-B0A8E7130885}"/>
          </ac:cxnSpMkLst>
        </pc:cxnChg>
        <pc:cxnChg chg="add mod">
          <ac:chgData name="marcello tirrito" userId="3bd1ebe0ea7fed36" providerId="LiveId" clId="{FD9D597B-BC57-47F8-AA1E-02652FE10802}" dt="2022-07-04T06:19:36.245" v="10688" actId="1076"/>
          <ac:cxnSpMkLst>
            <pc:docMk/>
            <pc:sldMk cId="3276103365" sldId="700"/>
            <ac:cxnSpMk id="32" creationId="{10AF93BB-D2A4-8419-6A1F-76F69EC16BFE}"/>
          </ac:cxnSpMkLst>
        </pc:cxnChg>
      </pc:sldChg>
      <pc:sldChg chg="addSp delSp modSp add mod">
        <pc:chgData name="marcello tirrito" userId="3bd1ebe0ea7fed36" providerId="LiveId" clId="{FD9D597B-BC57-47F8-AA1E-02652FE10802}" dt="2022-07-03T19:04:43.983" v="9739" actId="403"/>
        <pc:sldMkLst>
          <pc:docMk/>
          <pc:sldMk cId="4120160924" sldId="701"/>
        </pc:sldMkLst>
        <pc:spChg chg="del">
          <ac:chgData name="marcello tirrito" userId="3bd1ebe0ea7fed36" providerId="LiveId" clId="{FD9D597B-BC57-47F8-AA1E-02652FE10802}" dt="2022-07-03T18:46:17.774" v="9447" actId="478"/>
          <ac:spMkLst>
            <pc:docMk/>
            <pc:sldMk cId="4120160924" sldId="701"/>
            <ac:spMk id="2" creationId="{43849EC1-F47A-7CCB-D130-5E07510A0CC3}"/>
          </ac:spMkLst>
        </pc:spChg>
        <pc:spChg chg="add mod">
          <ac:chgData name="marcello tirrito" userId="3bd1ebe0ea7fed36" providerId="LiveId" clId="{FD9D597B-BC57-47F8-AA1E-02652FE10802}" dt="2022-07-03T19:03:11.776" v="9725" actId="113"/>
          <ac:spMkLst>
            <pc:docMk/>
            <pc:sldMk cId="4120160924" sldId="701"/>
            <ac:spMk id="4" creationId="{FA75B41C-A097-02CF-E312-B8BA207CDB46}"/>
          </ac:spMkLst>
        </pc:spChg>
        <pc:spChg chg="del">
          <ac:chgData name="marcello tirrito" userId="3bd1ebe0ea7fed36" providerId="LiveId" clId="{FD9D597B-BC57-47F8-AA1E-02652FE10802}" dt="2022-07-03T18:46:56.126" v="9481" actId="478"/>
          <ac:spMkLst>
            <pc:docMk/>
            <pc:sldMk cId="4120160924" sldId="701"/>
            <ac:spMk id="5" creationId="{1895B646-40C3-2E62-48C0-A19C3EC35144}"/>
          </ac:spMkLst>
        </pc:spChg>
        <pc:spChg chg="mod">
          <ac:chgData name="marcello tirrito" userId="3bd1ebe0ea7fed36" providerId="LiveId" clId="{FD9D597B-BC57-47F8-AA1E-02652FE10802}" dt="2022-07-03T18:49:03.969" v="9501" actId="1076"/>
          <ac:spMkLst>
            <pc:docMk/>
            <pc:sldMk cId="4120160924" sldId="701"/>
            <ac:spMk id="12" creationId="{83384123-87D3-8F47-7707-3374526408AF}"/>
          </ac:spMkLst>
        </pc:spChg>
        <pc:spChg chg="add mod">
          <ac:chgData name="marcello tirrito" userId="3bd1ebe0ea7fed36" providerId="LiveId" clId="{FD9D597B-BC57-47F8-AA1E-02652FE10802}" dt="2022-07-03T19:04:43.983" v="9739" actId="403"/>
          <ac:spMkLst>
            <pc:docMk/>
            <pc:sldMk cId="4120160924" sldId="701"/>
            <ac:spMk id="13" creationId="{01755C62-BF16-A180-119B-00BF4F65C4E6}"/>
          </ac:spMkLst>
        </pc:spChg>
        <pc:spChg chg="del">
          <ac:chgData name="marcello tirrito" userId="3bd1ebe0ea7fed36" providerId="LiveId" clId="{FD9D597B-BC57-47F8-AA1E-02652FE10802}" dt="2022-07-03T18:46:18.883" v="9448" actId="478"/>
          <ac:spMkLst>
            <pc:docMk/>
            <pc:sldMk cId="4120160924" sldId="701"/>
            <ac:spMk id="22" creationId="{BB24C6B0-8FAE-8366-161E-9E77FD0B71DA}"/>
          </ac:spMkLst>
        </pc:spChg>
        <pc:picChg chg="add mod">
          <ac:chgData name="marcello tirrito" userId="3bd1ebe0ea7fed36" providerId="LiveId" clId="{FD9D597B-BC57-47F8-AA1E-02652FE10802}" dt="2022-07-03T18:49:00.765" v="9500" actId="1076"/>
          <ac:picMkLst>
            <pc:docMk/>
            <pc:sldMk cId="4120160924" sldId="701"/>
            <ac:picMk id="3" creationId="{A9116878-08AC-FC3E-2950-CB1148981661}"/>
          </ac:picMkLst>
        </pc:picChg>
      </pc:sldChg>
      <pc:sldChg chg="addSp delSp modSp add mod">
        <pc:chgData name="marcello tirrito" userId="3bd1ebe0ea7fed36" providerId="LiveId" clId="{FD9D597B-BC57-47F8-AA1E-02652FE10802}" dt="2022-07-04T09:51:30.671" v="11518" actId="1076"/>
        <pc:sldMkLst>
          <pc:docMk/>
          <pc:sldMk cId="254009438" sldId="702"/>
        </pc:sldMkLst>
        <pc:spChg chg="mod">
          <ac:chgData name="marcello tirrito" userId="3bd1ebe0ea7fed36" providerId="LiveId" clId="{FD9D597B-BC57-47F8-AA1E-02652FE10802}" dt="2022-07-04T07:08:12.221" v="11390" actId="20577"/>
          <ac:spMkLst>
            <pc:docMk/>
            <pc:sldMk cId="254009438" sldId="702"/>
            <ac:spMk id="2" creationId="{43849EC1-F47A-7CCB-D130-5E07510A0CC3}"/>
          </ac:spMkLst>
        </pc:spChg>
        <pc:spChg chg="del mod">
          <ac:chgData name="marcello tirrito" userId="3bd1ebe0ea7fed36" providerId="LiveId" clId="{FD9D597B-BC57-47F8-AA1E-02652FE10802}" dt="2022-07-03T19:13:35.811" v="10095" actId="478"/>
          <ac:spMkLst>
            <pc:docMk/>
            <pc:sldMk cId="254009438" sldId="702"/>
            <ac:spMk id="3" creationId="{B2DF2AEA-2741-5068-838F-8439D264690A}"/>
          </ac:spMkLst>
        </pc:spChg>
        <pc:spChg chg="add del mod">
          <ac:chgData name="marcello tirrito" userId="3bd1ebe0ea7fed36" providerId="LiveId" clId="{FD9D597B-BC57-47F8-AA1E-02652FE10802}" dt="2022-07-03T19:07:24.553" v="9931" actId="478"/>
          <ac:spMkLst>
            <pc:docMk/>
            <pc:sldMk cId="254009438" sldId="702"/>
            <ac:spMk id="10" creationId="{B6513770-34F6-0E55-6F81-5528F9FC4F76}"/>
          </ac:spMkLst>
        </pc:spChg>
        <pc:spChg chg="add mod">
          <ac:chgData name="marcello tirrito" userId="3bd1ebe0ea7fed36" providerId="LiveId" clId="{FD9D597B-BC57-47F8-AA1E-02652FE10802}" dt="2022-07-03T19:08:48.858" v="9953" actId="1076"/>
          <ac:spMkLst>
            <pc:docMk/>
            <pc:sldMk cId="254009438" sldId="702"/>
            <ac:spMk id="12" creationId="{FC65FC05-4BF3-8B59-70AF-161EA93A2E40}"/>
          </ac:spMkLst>
        </pc:spChg>
        <pc:spChg chg="add del mod">
          <ac:chgData name="marcello tirrito" userId="3bd1ebe0ea7fed36" providerId="LiveId" clId="{FD9D597B-BC57-47F8-AA1E-02652FE10802}" dt="2022-07-03T19:12:35.496" v="10080" actId="478"/>
          <ac:spMkLst>
            <pc:docMk/>
            <pc:sldMk cId="254009438" sldId="702"/>
            <ac:spMk id="13" creationId="{DEE42142-FA2C-4127-19AC-8EF228EAB867}"/>
          </ac:spMkLst>
        </pc:spChg>
        <pc:spChg chg="add mod">
          <ac:chgData name="marcello tirrito" userId="3bd1ebe0ea7fed36" providerId="LiveId" clId="{FD9D597B-BC57-47F8-AA1E-02652FE10802}" dt="2022-07-03T19:14:35.733" v="10113" actId="207"/>
          <ac:spMkLst>
            <pc:docMk/>
            <pc:sldMk cId="254009438" sldId="702"/>
            <ac:spMk id="14" creationId="{F8C6A1AB-E2EB-804D-9417-E424F312B1D8}"/>
          </ac:spMkLst>
        </pc:spChg>
        <pc:spChg chg="add mod">
          <ac:chgData name="marcello tirrito" userId="3bd1ebe0ea7fed36" providerId="LiveId" clId="{FD9D597B-BC57-47F8-AA1E-02652FE10802}" dt="2022-07-03T19:14:38.217" v="10114" actId="207"/>
          <ac:spMkLst>
            <pc:docMk/>
            <pc:sldMk cId="254009438" sldId="702"/>
            <ac:spMk id="16" creationId="{8B8350A1-9740-A2D0-2898-34996C932D51}"/>
          </ac:spMkLst>
        </pc:spChg>
        <pc:spChg chg="add mod">
          <ac:chgData name="marcello tirrito" userId="3bd1ebe0ea7fed36" providerId="LiveId" clId="{FD9D597B-BC57-47F8-AA1E-02652FE10802}" dt="2022-07-03T19:14:40.405" v="10115" actId="207"/>
          <ac:spMkLst>
            <pc:docMk/>
            <pc:sldMk cId="254009438" sldId="702"/>
            <ac:spMk id="17" creationId="{02157157-9660-4C94-CCD4-3F47A0EEE864}"/>
          </ac:spMkLst>
        </pc:spChg>
        <pc:spChg chg="add mod">
          <ac:chgData name="marcello tirrito" userId="3bd1ebe0ea7fed36" providerId="LiveId" clId="{FD9D597B-BC57-47F8-AA1E-02652FE10802}" dt="2022-07-04T09:50:35.220" v="11494" actId="404"/>
          <ac:spMkLst>
            <pc:docMk/>
            <pc:sldMk cId="254009438" sldId="702"/>
            <ac:spMk id="18" creationId="{261DDE39-1BBE-6217-CD58-C209468E7405}"/>
          </ac:spMkLst>
        </pc:spChg>
        <pc:spChg chg="add mod">
          <ac:chgData name="marcello tirrito" userId="3bd1ebe0ea7fed36" providerId="LiveId" clId="{FD9D597B-BC57-47F8-AA1E-02652FE10802}" dt="2022-07-03T19:14:42.953" v="10116" actId="207"/>
          <ac:spMkLst>
            <pc:docMk/>
            <pc:sldMk cId="254009438" sldId="702"/>
            <ac:spMk id="19" creationId="{2B29DB6E-D5C4-6DD0-39F6-D9D3C9CB6BAE}"/>
          </ac:spMkLst>
        </pc:spChg>
        <pc:spChg chg="add mod">
          <ac:chgData name="marcello tirrito" userId="3bd1ebe0ea7fed36" providerId="LiveId" clId="{FD9D597B-BC57-47F8-AA1E-02652FE10802}" dt="2022-07-03T19:14:45.328" v="10117" actId="207"/>
          <ac:spMkLst>
            <pc:docMk/>
            <pc:sldMk cId="254009438" sldId="702"/>
            <ac:spMk id="21" creationId="{0897002C-8BBC-27A8-D3F7-00C11D06828A}"/>
          </ac:spMkLst>
        </pc:spChg>
        <pc:spChg chg="add mod">
          <ac:chgData name="marcello tirrito" userId="3bd1ebe0ea7fed36" providerId="LiveId" clId="{FD9D597B-BC57-47F8-AA1E-02652FE10802}" dt="2022-07-04T09:50:49.864" v="11502" actId="1076"/>
          <ac:spMkLst>
            <pc:docMk/>
            <pc:sldMk cId="254009438" sldId="702"/>
            <ac:spMk id="23" creationId="{0352458E-8CC0-02D9-49E1-8085900C35A5}"/>
          </ac:spMkLst>
        </pc:spChg>
        <pc:spChg chg="add mod">
          <ac:chgData name="marcello tirrito" userId="3bd1ebe0ea7fed36" providerId="LiveId" clId="{FD9D597B-BC57-47F8-AA1E-02652FE10802}" dt="2022-07-04T09:51:16.011" v="11514" actId="207"/>
          <ac:spMkLst>
            <pc:docMk/>
            <pc:sldMk cId="254009438" sldId="702"/>
            <ac:spMk id="24" creationId="{4A8415D6-00E2-3FDA-8FE1-BA784CB447AF}"/>
          </ac:spMkLst>
        </pc:spChg>
        <pc:spChg chg="add mod">
          <ac:chgData name="marcello tirrito" userId="3bd1ebe0ea7fed36" providerId="LiveId" clId="{FD9D597B-BC57-47F8-AA1E-02652FE10802}" dt="2022-07-04T09:51:24.778" v="11516" actId="1076"/>
          <ac:spMkLst>
            <pc:docMk/>
            <pc:sldMk cId="254009438" sldId="702"/>
            <ac:spMk id="25" creationId="{33FED145-4E27-832D-A18F-B96118EA645B}"/>
          </ac:spMkLst>
        </pc:spChg>
        <pc:spChg chg="add mod">
          <ac:chgData name="marcello tirrito" userId="3bd1ebe0ea7fed36" providerId="LiveId" clId="{FD9D597B-BC57-47F8-AA1E-02652FE10802}" dt="2022-07-04T09:51:30.671" v="11518" actId="1076"/>
          <ac:spMkLst>
            <pc:docMk/>
            <pc:sldMk cId="254009438" sldId="702"/>
            <ac:spMk id="26" creationId="{A8738929-BBA5-0ADC-890B-241AD25CA3C5}"/>
          </ac:spMkLst>
        </pc:spChg>
        <pc:spChg chg="mod">
          <ac:chgData name="marcello tirrito" userId="3bd1ebe0ea7fed36" providerId="LiveId" clId="{FD9D597B-BC57-47F8-AA1E-02652FE10802}" dt="2022-07-03T19:14:33.608" v="10112" actId="207"/>
          <ac:spMkLst>
            <pc:docMk/>
            <pc:sldMk cId="254009438" sldId="702"/>
            <ac:spMk id="30" creationId="{E2C5DCD5-3381-435D-72C2-0C5442CC46E4}"/>
          </ac:spMkLst>
        </pc:spChg>
        <pc:spChg chg="mod">
          <ac:chgData name="marcello tirrito" userId="3bd1ebe0ea7fed36" providerId="LiveId" clId="{FD9D597B-BC57-47F8-AA1E-02652FE10802}" dt="2022-07-03T19:06:32.025" v="9906" actId="14100"/>
          <ac:spMkLst>
            <pc:docMk/>
            <pc:sldMk cId="254009438" sldId="702"/>
            <ac:spMk id="33" creationId="{07426E74-2896-E10E-0DAE-91657B46E309}"/>
          </ac:spMkLst>
        </pc:spChg>
        <pc:picChg chg="add mod">
          <ac:chgData name="marcello tirrito" userId="3bd1ebe0ea7fed36" providerId="LiveId" clId="{FD9D597B-BC57-47F8-AA1E-02652FE10802}" dt="2022-07-03T19:13:46.892" v="10097" actId="1076"/>
          <ac:picMkLst>
            <pc:docMk/>
            <pc:sldMk cId="254009438" sldId="702"/>
            <ac:picMk id="6" creationId="{2520F4C0-077A-BCC2-E3FB-4A70B77D6BD1}"/>
          </ac:picMkLst>
        </pc:picChg>
        <pc:picChg chg="add mod">
          <ac:chgData name="marcello tirrito" userId="3bd1ebe0ea7fed36" providerId="LiveId" clId="{FD9D597B-BC57-47F8-AA1E-02652FE10802}" dt="2022-07-03T19:14:08.288" v="10105" actId="1076"/>
          <ac:picMkLst>
            <pc:docMk/>
            <pc:sldMk cId="254009438" sldId="702"/>
            <ac:picMk id="22" creationId="{1D6EAE04-71A6-0482-C2D0-FB8CBD36029F}"/>
          </ac:picMkLst>
        </pc:picChg>
        <pc:cxnChg chg="add mod">
          <ac:chgData name="marcello tirrito" userId="3bd1ebe0ea7fed36" providerId="LiveId" clId="{FD9D597B-BC57-47F8-AA1E-02652FE10802}" dt="2022-07-03T19:13:01.176" v="10085" actId="1076"/>
          <ac:cxnSpMkLst>
            <pc:docMk/>
            <pc:sldMk cId="254009438" sldId="702"/>
            <ac:cxnSpMk id="5" creationId="{24BE4DD3-E083-79FE-A001-4F555F3DBB4B}"/>
          </ac:cxnSpMkLst>
        </pc:cxnChg>
      </pc:sldChg>
      <pc:sldChg chg="addSp delSp modSp add mod addCm delCm">
        <pc:chgData name="marcello tirrito" userId="3bd1ebe0ea7fed36" providerId="LiveId" clId="{FD9D597B-BC57-47F8-AA1E-02652FE10802}" dt="2022-07-03T19:26:16.695" v="10289" actId="1076"/>
        <pc:sldMkLst>
          <pc:docMk/>
          <pc:sldMk cId="333457464" sldId="703"/>
        </pc:sldMkLst>
        <pc:spChg chg="del">
          <ac:chgData name="marcello tirrito" userId="3bd1ebe0ea7fed36" providerId="LiveId" clId="{FD9D597B-BC57-47F8-AA1E-02652FE10802}" dt="2022-07-03T19:16:29.425" v="10149" actId="478"/>
          <ac:spMkLst>
            <pc:docMk/>
            <pc:sldMk cId="333457464" sldId="703"/>
            <ac:spMk id="14" creationId="{F8C6A1AB-E2EB-804D-9417-E424F312B1D8}"/>
          </ac:spMkLst>
        </pc:spChg>
        <pc:spChg chg="del">
          <ac:chgData name="marcello tirrito" userId="3bd1ebe0ea7fed36" providerId="LiveId" clId="{FD9D597B-BC57-47F8-AA1E-02652FE10802}" dt="2022-07-03T19:16:46.616" v="10156" actId="478"/>
          <ac:spMkLst>
            <pc:docMk/>
            <pc:sldMk cId="333457464" sldId="703"/>
            <ac:spMk id="16" creationId="{8B8350A1-9740-A2D0-2898-34996C932D51}"/>
          </ac:spMkLst>
        </pc:spChg>
        <pc:spChg chg="del">
          <ac:chgData name="marcello tirrito" userId="3bd1ebe0ea7fed36" providerId="LiveId" clId="{FD9D597B-BC57-47F8-AA1E-02652FE10802}" dt="2022-07-03T19:16:47.398" v="10157" actId="478"/>
          <ac:spMkLst>
            <pc:docMk/>
            <pc:sldMk cId="333457464" sldId="703"/>
            <ac:spMk id="17" creationId="{02157157-9660-4C94-CCD4-3F47A0EEE864}"/>
          </ac:spMkLst>
        </pc:spChg>
        <pc:spChg chg="mod">
          <ac:chgData name="marcello tirrito" userId="3bd1ebe0ea7fed36" providerId="LiveId" clId="{FD9D597B-BC57-47F8-AA1E-02652FE10802}" dt="2022-07-03T19:21:47.568" v="10216" actId="688"/>
          <ac:spMkLst>
            <pc:docMk/>
            <pc:sldMk cId="333457464" sldId="703"/>
            <ac:spMk id="19" creationId="{2B29DB6E-D5C4-6DD0-39F6-D9D3C9CB6BAE}"/>
          </ac:spMkLst>
        </pc:spChg>
        <pc:spChg chg="mod">
          <ac:chgData name="marcello tirrito" userId="3bd1ebe0ea7fed36" providerId="LiveId" clId="{FD9D597B-BC57-47F8-AA1E-02652FE10802}" dt="2022-07-03T19:22:07.322" v="10220" actId="14100"/>
          <ac:spMkLst>
            <pc:docMk/>
            <pc:sldMk cId="333457464" sldId="703"/>
            <ac:spMk id="21" creationId="{0897002C-8BBC-27A8-D3F7-00C11D06828A}"/>
          </ac:spMkLst>
        </pc:spChg>
        <pc:spChg chg="add mod">
          <ac:chgData name="marcello tirrito" userId="3bd1ebe0ea7fed36" providerId="LiveId" clId="{FD9D597B-BC57-47F8-AA1E-02652FE10802}" dt="2022-07-03T19:20:01.818" v="10194" actId="1076"/>
          <ac:spMkLst>
            <pc:docMk/>
            <pc:sldMk cId="333457464" sldId="703"/>
            <ac:spMk id="27" creationId="{2EB3DB2D-E064-40D8-490F-7DF7C4DAF06B}"/>
          </ac:spMkLst>
        </pc:spChg>
        <pc:spChg chg="mod">
          <ac:chgData name="marcello tirrito" userId="3bd1ebe0ea7fed36" providerId="LiveId" clId="{FD9D597B-BC57-47F8-AA1E-02652FE10802}" dt="2022-07-03T19:16:43.741" v="10155" actId="6549"/>
          <ac:spMkLst>
            <pc:docMk/>
            <pc:sldMk cId="333457464" sldId="703"/>
            <ac:spMk id="30" creationId="{E2C5DCD5-3381-435D-72C2-0C5442CC46E4}"/>
          </ac:spMkLst>
        </pc:spChg>
        <pc:spChg chg="mod">
          <ac:chgData name="marcello tirrito" userId="3bd1ebe0ea7fed36" providerId="LiveId" clId="{FD9D597B-BC57-47F8-AA1E-02652FE10802}" dt="2022-07-03T19:15:56.347" v="10146" actId="20577"/>
          <ac:spMkLst>
            <pc:docMk/>
            <pc:sldMk cId="333457464" sldId="703"/>
            <ac:spMk id="33" creationId="{07426E74-2896-E10E-0DAE-91657B46E309}"/>
          </ac:spMkLst>
        </pc:spChg>
        <pc:spChg chg="add mod">
          <ac:chgData name="marcello tirrito" userId="3bd1ebe0ea7fed36" providerId="LiveId" clId="{FD9D597B-BC57-47F8-AA1E-02652FE10802}" dt="2022-07-03T19:24:23.837" v="10244" actId="1076"/>
          <ac:spMkLst>
            <pc:docMk/>
            <pc:sldMk cId="333457464" sldId="703"/>
            <ac:spMk id="35" creationId="{6A3871D2-1C68-5260-94B1-613F0901703E}"/>
          </ac:spMkLst>
        </pc:spChg>
        <pc:spChg chg="add mod">
          <ac:chgData name="marcello tirrito" userId="3bd1ebe0ea7fed36" providerId="LiveId" clId="{FD9D597B-BC57-47F8-AA1E-02652FE10802}" dt="2022-07-03T19:21:56.148" v="10218" actId="1076"/>
          <ac:spMkLst>
            <pc:docMk/>
            <pc:sldMk cId="333457464" sldId="703"/>
            <ac:spMk id="36" creationId="{625844AA-A970-C99F-BE15-6CF3312A32E8}"/>
          </ac:spMkLst>
        </pc:spChg>
        <pc:spChg chg="add mod">
          <ac:chgData name="marcello tirrito" userId="3bd1ebe0ea7fed36" providerId="LiveId" clId="{FD9D597B-BC57-47F8-AA1E-02652FE10802}" dt="2022-07-03T19:25:12.633" v="10280" actId="1076"/>
          <ac:spMkLst>
            <pc:docMk/>
            <pc:sldMk cId="333457464" sldId="703"/>
            <ac:spMk id="42" creationId="{6E650BCE-115A-4628-5DAE-87BEE7195473}"/>
          </ac:spMkLst>
        </pc:spChg>
        <pc:picChg chg="add mod">
          <ac:chgData name="marcello tirrito" userId="3bd1ebe0ea7fed36" providerId="LiveId" clId="{FD9D597B-BC57-47F8-AA1E-02652FE10802}" dt="2022-07-03T19:26:05.318" v="10287" actId="1076"/>
          <ac:picMkLst>
            <pc:docMk/>
            <pc:sldMk cId="333457464" sldId="703"/>
            <ac:picMk id="4" creationId="{3FFFD27E-DE00-4AD7-757E-B85ED7C11FED}"/>
          </ac:picMkLst>
        </pc:picChg>
        <pc:picChg chg="del">
          <ac:chgData name="marcello tirrito" userId="3bd1ebe0ea7fed36" providerId="LiveId" clId="{FD9D597B-BC57-47F8-AA1E-02652FE10802}" dt="2022-07-03T19:16:49.883" v="10158" actId="478"/>
          <ac:picMkLst>
            <pc:docMk/>
            <pc:sldMk cId="333457464" sldId="703"/>
            <ac:picMk id="6" creationId="{2520F4C0-077A-BCC2-E3FB-4A70B77D6BD1}"/>
          </ac:picMkLst>
        </pc:picChg>
        <pc:picChg chg="add del mod">
          <ac:chgData name="marcello tirrito" userId="3bd1ebe0ea7fed36" providerId="LiveId" clId="{FD9D597B-BC57-47F8-AA1E-02652FE10802}" dt="2022-07-03T19:20:08.383" v="10196" actId="478"/>
          <ac:picMkLst>
            <pc:docMk/>
            <pc:sldMk cId="333457464" sldId="703"/>
            <ac:picMk id="10" creationId="{E633AFB1-E80F-D54E-27EC-F97EAD828A87}"/>
          </ac:picMkLst>
        </pc:picChg>
        <pc:picChg chg="add del mod">
          <ac:chgData name="marcello tirrito" userId="3bd1ebe0ea7fed36" providerId="LiveId" clId="{FD9D597B-BC57-47F8-AA1E-02652FE10802}" dt="2022-07-03T19:19:22.712" v="10167" actId="478"/>
          <ac:picMkLst>
            <pc:docMk/>
            <pc:sldMk cId="333457464" sldId="703"/>
            <ac:picMk id="15" creationId="{C0418177-7462-AC34-1AF1-D8BBA368C9D2}"/>
          </ac:picMkLst>
        </pc:picChg>
        <pc:picChg chg="mod">
          <ac:chgData name="marcello tirrito" userId="3bd1ebe0ea7fed36" providerId="LiveId" clId="{FD9D597B-BC57-47F8-AA1E-02652FE10802}" dt="2022-07-03T19:26:16.695" v="10289" actId="1076"/>
          <ac:picMkLst>
            <pc:docMk/>
            <pc:sldMk cId="333457464" sldId="703"/>
            <ac:picMk id="22" creationId="{1D6EAE04-71A6-0482-C2D0-FB8CBD36029F}"/>
          </ac:picMkLst>
        </pc:picChg>
        <pc:picChg chg="add mod">
          <ac:chgData name="marcello tirrito" userId="3bd1ebe0ea7fed36" providerId="LiveId" clId="{FD9D597B-BC57-47F8-AA1E-02652FE10802}" dt="2022-07-03T19:19:25.916" v="10168" actId="1076"/>
          <ac:picMkLst>
            <pc:docMk/>
            <pc:sldMk cId="333457464" sldId="703"/>
            <ac:picMk id="23" creationId="{921E0C2F-A5E2-6448-0647-DFEF397201EA}"/>
          </ac:picMkLst>
        </pc:picChg>
        <pc:picChg chg="add del mod">
          <ac:chgData name="marcello tirrito" userId="3bd1ebe0ea7fed36" providerId="LiveId" clId="{FD9D597B-BC57-47F8-AA1E-02652FE10802}" dt="2022-07-03T19:20:34.244" v="10199" actId="478"/>
          <ac:picMkLst>
            <pc:docMk/>
            <pc:sldMk cId="333457464" sldId="703"/>
            <ac:picMk id="25" creationId="{A888FA07-37FB-50DE-4FF5-E1788CFFEA7A}"/>
          </ac:picMkLst>
        </pc:picChg>
        <pc:picChg chg="add del mod">
          <ac:chgData name="marcello tirrito" userId="3bd1ebe0ea7fed36" providerId="LiveId" clId="{FD9D597B-BC57-47F8-AA1E-02652FE10802}" dt="2022-07-03T19:20:34.244" v="10199" actId="478"/>
          <ac:picMkLst>
            <pc:docMk/>
            <pc:sldMk cId="333457464" sldId="703"/>
            <ac:picMk id="28" creationId="{A56395D2-B96E-355C-6BB7-CB9E6996D644}"/>
          </ac:picMkLst>
        </pc:picChg>
        <pc:picChg chg="add mod">
          <ac:chgData name="marcello tirrito" userId="3bd1ebe0ea7fed36" providerId="LiveId" clId="{FD9D597B-BC57-47F8-AA1E-02652FE10802}" dt="2022-07-03T19:22:09.198" v="10221" actId="1076"/>
          <ac:picMkLst>
            <pc:docMk/>
            <pc:sldMk cId="333457464" sldId="703"/>
            <ac:picMk id="31" creationId="{E278D32C-8B39-1B39-3C70-1038E796012A}"/>
          </ac:picMkLst>
        </pc:picChg>
        <pc:picChg chg="add mod">
          <ac:chgData name="marcello tirrito" userId="3bd1ebe0ea7fed36" providerId="LiveId" clId="{FD9D597B-BC57-47F8-AA1E-02652FE10802}" dt="2022-07-03T19:25:55.972" v="10283" actId="1076"/>
          <ac:picMkLst>
            <pc:docMk/>
            <pc:sldMk cId="333457464" sldId="703"/>
            <ac:picMk id="34" creationId="{237ABBA4-6246-9301-4BAB-1D0926653B1F}"/>
          </ac:picMkLst>
        </pc:picChg>
        <pc:picChg chg="add mod">
          <ac:chgData name="marcello tirrito" userId="3bd1ebe0ea7fed36" providerId="LiveId" clId="{FD9D597B-BC57-47F8-AA1E-02652FE10802}" dt="2022-07-03T19:25:57.426" v="10284" actId="1076"/>
          <ac:picMkLst>
            <pc:docMk/>
            <pc:sldMk cId="333457464" sldId="703"/>
            <ac:picMk id="39" creationId="{3CD36434-7E90-3C77-29BF-129D781C20E2}"/>
          </ac:picMkLst>
        </pc:picChg>
        <pc:picChg chg="add mod">
          <ac:chgData name="marcello tirrito" userId="3bd1ebe0ea7fed36" providerId="LiveId" clId="{FD9D597B-BC57-47F8-AA1E-02652FE10802}" dt="2022-07-03T19:26:06.958" v="10288" actId="1076"/>
          <ac:picMkLst>
            <pc:docMk/>
            <pc:sldMk cId="333457464" sldId="703"/>
            <ac:picMk id="43" creationId="{6F1D0700-80D9-EA5F-F871-3F589EB28314}"/>
          </ac:picMkLst>
        </pc:picChg>
        <pc:cxnChg chg="mod">
          <ac:chgData name="marcello tirrito" userId="3bd1ebe0ea7fed36" providerId="LiveId" clId="{FD9D597B-BC57-47F8-AA1E-02652FE10802}" dt="2022-07-03T19:16:53.915" v="10159" actId="14100"/>
          <ac:cxnSpMkLst>
            <pc:docMk/>
            <pc:sldMk cId="333457464" sldId="703"/>
            <ac:cxnSpMk id="5" creationId="{24BE4DD3-E083-79FE-A001-4F555F3DBB4B}"/>
          </ac:cxnSpMkLst>
        </pc:cxnChg>
        <pc:cxnChg chg="add mod">
          <ac:chgData name="marcello tirrito" userId="3bd1ebe0ea7fed36" providerId="LiveId" clId="{FD9D597B-BC57-47F8-AA1E-02652FE10802}" dt="2022-07-03T19:24:14.944" v="10240" actId="693"/>
          <ac:cxnSpMkLst>
            <pc:docMk/>
            <pc:sldMk cId="333457464" sldId="703"/>
            <ac:cxnSpMk id="38" creationId="{5464FF91-5FDD-C19B-57AC-1E8F4D51F717}"/>
          </ac:cxnSpMkLst>
        </pc:cxnChg>
        <pc:cxnChg chg="add del mod">
          <ac:chgData name="marcello tirrito" userId="3bd1ebe0ea7fed36" providerId="LiveId" clId="{FD9D597B-BC57-47F8-AA1E-02652FE10802}" dt="2022-07-03T19:24:17.242" v="10241" actId="478"/>
          <ac:cxnSpMkLst>
            <pc:docMk/>
            <pc:sldMk cId="333457464" sldId="703"/>
            <ac:cxnSpMk id="40" creationId="{5DD96D49-A729-4A07-E75F-C27713AFC0B7}"/>
          </ac:cxnSpMkLst>
        </pc:cxnChg>
        <pc:cxnChg chg="add mod">
          <ac:chgData name="marcello tirrito" userId="3bd1ebe0ea7fed36" providerId="LiveId" clId="{FD9D597B-BC57-47F8-AA1E-02652FE10802}" dt="2022-07-03T19:24:22.243" v="10243" actId="1076"/>
          <ac:cxnSpMkLst>
            <pc:docMk/>
            <pc:sldMk cId="333457464" sldId="703"/>
            <ac:cxnSpMk id="41" creationId="{FC671272-F89E-3366-2613-7A281730706F}"/>
          </ac:cxnSpMkLst>
        </pc:cxnChg>
      </pc:sldChg>
      <pc:sldChg chg="modSp add mod">
        <pc:chgData name="marcello tirrito" userId="3bd1ebe0ea7fed36" providerId="LiveId" clId="{FD9D597B-BC57-47F8-AA1E-02652FE10802}" dt="2022-07-04T07:09:18.001" v="11397" actId="14100"/>
        <pc:sldMkLst>
          <pc:docMk/>
          <pc:sldMk cId="4135423722" sldId="704"/>
        </pc:sldMkLst>
        <pc:spChg chg="mod">
          <ac:chgData name="marcello tirrito" userId="3bd1ebe0ea7fed36" providerId="LiveId" clId="{FD9D597B-BC57-47F8-AA1E-02652FE10802}" dt="2022-07-04T07:09:07.311" v="11395" actId="20577"/>
          <ac:spMkLst>
            <pc:docMk/>
            <pc:sldMk cId="4135423722" sldId="704"/>
            <ac:spMk id="2" creationId="{43849EC1-F47A-7CCB-D130-5E07510A0CC3}"/>
          </ac:spMkLst>
        </pc:spChg>
        <pc:spChg chg="mod">
          <ac:chgData name="marcello tirrito" userId="3bd1ebe0ea7fed36" providerId="LiveId" clId="{FD9D597B-BC57-47F8-AA1E-02652FE10802}" dt="2022-07-04T07:09:18.001" v="11397" actId="14100"/>
          <ac:spMkLst>
            <pc:docMk/>
            <pc:sldMk cId="4135423722" sldId="704"/>
            <ac:spMk id="33" creationId="{07426E74-2896-E10E-0DAE-91657B46E309}"/>
          </ac:spMkLst>
        </pc:spChg>
      </pc:sldChg>
      <pc:sldChg chg="addSp delSp modSp add mod">
        <pc:chgData name="marcello tirrito" userId="3bd1ebe0ea7fed36" providerId="LiveId" clId="{FD9D597B-BC57-47F8-AA1E-02652FE10802}" dt="2022-07-04T06:36:40.339" v="10852" actId="6549"/>
        <pc:sldMkLst>
          <pc:docMk/>
          <pc:sldMk cId="3381566502" sldId="705"/>
        </pc:sldMkLst>
        <pc:spChg chg="mod">
          <ac:chgData name="marcello tirrito" userId="3bd1ebe0ea7fed36" providerId="LiveId" clId="{FD9D597B-BC57-47F8-AA1E-02652FE10802}" dt="2022-07-04T06:36:40.339" v="10852" actId="6549"/>
          <ac:spMkLst>
            <pc:docMk/>
            <pc:sldMk cId="3381566502" sldId="705"/>
            <ac:spMk id="2" creationId="{43849EC1-F47A-7CCB-D130-5E07510A0CC3}"/>
          </ac:spMkLst>
        </pc:spChg>
        <pc:spChg chg="del">
          <ac:chgData name="marcello tirrito" userId="3bd1ebe0ea7fed36" providerId="LiveId" clId="{FD9D597B-BC57-47F8-AA1E-02652FE10802}" dt="2022-07-04T06:28:42.047" v="10750" actId="478"/>
          <ac:spMkLst>
            <pc:docMk/>
            <pc:sldMk cId="3381566502" sldId="705"/>
            <ac:spMk id="9" creationId="{86BFC8F8-6B9C-E1AB-5221-DAFFA77B990E}"/>
          </ac:spMkLst>
        </pc:spChg>
        <pc:spChg chg="add del">
          <ac:chgData name="marcello tirrito" userId="3bd1ebe0ea7fed36" providerId="LiveId" clId="{FD9D597B-BC57-47F8-AA1E-02652FE10802}" dt="2022-07-04T06:25:01.959" v="10737" actId="478"/>
          <ac:spMkLst>
            <pc:docMk/>
            <pc:sldMk cId="3381566502" sldId="705"/>
            <ac:spMk id="10" creationId="{82E816A4-1BE0-F0B2-61D2-A6F0E8C36D03}"/>
          </ac:spMkLst>
        </pc:spChg>
        <pc:spChg chg="add del">
          <ac:chgData name="marcello tirrito" userId="3bd1ebe0ea7fed36" providerId="LiveId" clId="{FD9D597B-BC57-47F8-AA1E-02652FE10802}" dt="2022-07-04T06:25:10.961" v="10739" actId="478"/>
          <ac:spMkLst>
            <pc:docMk/>
            <pc:sldMk cId="3381566502" sldId="705"/>
            <ac:spMk id="15" creationId="{0842945D-3ACB-843F-04E8-6DE460F0F1AB}"/>
          </ac:spMkLst>
        </pc:spChg>
        <pc:spChg chg="add mod">
          <ac:chgData name="marcello tirrito" userId="3bd1ebe0ea7fed36" providerId="LiveId" clId="{FD9D597B-BC57-47F8-AA1E-02652FE10802}" dt="2022-07-04T06:25:29.796" v="10741" actId="693"/>
          <ac:spMkLst>
            <pc:docMk/>
            <pc:sldMk cId="3381566502" sldId="705"/>
            <ac:spMk id="16" creationId="{F510EC52-3C7B-E2A7-175A-7113F546A396}"/>
          </ac:spMkLst>
        </pc:spChg>
        <pc:spChg chg="del mod">
          <ac:chgData name="marcello tirrito" userId="3bd1ebe0ea7fed36" providerId="LiveId" clId="{FD9D597B-BC57-47F8-AA1E-02652FE10802}" dt="2022-07-04T06:28:40.514" v="10749" actId="478"/>
          <ac:spMkLst>
            <pc:docMk/>
            <pc:sldMk cId="3381566502" sldId="705"/>
            <ac:spMk id="19" creationId="{B9886A51-E156-77B8-B6B9-E52DE0212E8F}"/>
          </ac:spMkLst>
        </pc:spChg>
        <pc:spChg chg="add">
          <ac:chgData name="marcello tirrito" userId="3bd1ebe0ea7fed36" providerId="LiveId" clId="{FD9D597B-BC57-47F8-AA1E-02652FE10802}" dt="2022-07-04T06:32:15.496" v="10774" actId="11529"/>
          <ac:spMkLst>
            <pc:docMk/>
            <pc:sldMk cId="3381566502" sldId="705"/>
            <ac:spMk id="36" creationId="{7917A3FF-AAF5-EC19-AD8C-A72AB0072E06}"/>
          </ac:spMkLst>
        </pc:spChg>
        <pc:spChg chg="add mod">
          <ac:chgData name="marcello tirrito" userId="3bd1ebe0ea7fed36" providerId="LiveId" clId="{FD9D597B-BC57-47F8-AA1E-02652FE10802}" dt="2022-07-04T06:33:13.378" v="10807" actId="1076"/>
          <ac:spMkLst>
            <pc:docMk/>
            <pc:sldMk cId="3381566502" sldId="705"/>
            <ac:spMk id="39" creationId="{CD65A059-90E0-35DA-E545-D6841980F07D}"/>
          </ac:spMkLst>
        </pc:spChg>
        <pc:spChg chg="add mod">
          <ac:chgData name="marcello tirrito" userId="3bd1ebe0ea7fed36" providerId="LiveId" clId="{FD9D597B-BC57-47F8-AA1E-02652FE10802}" dt="2022-07-04T06:33:25.743" v="10812" actId="20577"/>
          <ac:spMkLst>
            <pc:docMk/>
            <pc:sldMk cId="3381566502" sldId="705"/>
            <ac:spMk id="40" creationId="{EFCEB3F1-7ADE-0850-F29A-806BE209F285}"/>
          </ac:spMkLst>
        </pc:spChg>
        <pc:spChg chg="add mod">
          <ac:chgData name="marcello tirrito" userId="3bd1ebe0ea7fed36" providerId="LiveId" clId="{FD9D597B-BC57-47F8-AA1E-02652FE10802}" dt="2022-07-04T06:34:01.888" v="10824" actId="1076"/>
          <ac:spMkLst>
            <pc:docMk/>
            <pc:sldMk cId="3381566502" sldId="705"/>
            <ac:spMk id="47" creationId="{68457269-5D5D-8E39-E672-5EE69C4F1CD6}"/>
          </ac:spMkLst>
        </pc:spChg>
        <pc:spChg chg="add mod">
          <ac:chgData name="marcello tirrito" userId="3bd1ebe0ea7fed36" providerId="LiveId" clId="{FD9D597B-BC57-47F8-AA1E-02652FE10802}" dt="2022-07-04T06:36:11.081" v="10848" actId="14100"/>
          <ac:spMkLst>
            <pc:docMk/>
            <pc:sldMk cId="3381566502" sldId="705"/>
            <ac:spMk id="48" creationId="{5C9460A7-7612-DB7E-55E0-313EF8CC0BAB}"/>
          </ac:spMkLst>
        </pc:spChg>
        <pc:spChg chg="add mod">
          <ac:chgData name="marcello tirrito" userId="3bd1ebe0ea7fed36" providerId="LiveId" clId="{FD9D597B-BC57-47F8-AA1E-02652FE10802}" dt="2022-07-04T06:35:05.361" v="10835" actId="1076"/>
          <ac:spMkLst>
            <pc:docMk/>
            <pc:sldMk cId="3381566502" sldId="705"/>
            <ac:spMk id="49" creationId="{144EC748-BFA0-3635-D5F4-14408288CC51}"/>
          </ac:spMkLst>
        </pc:spChg>
        <pc:spChg chg="add mod">
          <ac:chgData name="marcello tirrito" userId="3bd1ebe0ea7fed36" providerId="LiveId" clId="{FD9D597B-BC57-47F8-AA1E-02652FE10802}" dt="2022-07-04T06:35:55.138" v="10836"/>
          <ac:spMkLst>
            <pc:docMk/>
            <pc:sldMk cId="3381566502" sldId="705"/>
            <ac:spMk id="50" creationId="{3C051838-DEDF-F750-8C5C-3450FC8803A5}"/>
          </ac:spMkLst>
        </pc:spChg>
        <pc:spChg chg="add mod">
          <ac:chgData name="marcello tirrito" userId="3bd1ebe0ea7fed36" providerId="LiveId" clId="{FD9D597B-BC57-47F8-AA1E-02652FE10802}" dt="2022-07-04T06:36:25.633" v="10851" actId="1076"/>
          <ac:spMkLst>
            <pc:docMk/>
            <pc:sldMk cId="3381566502" sldId="705"/>
            <ac:spMk id="51" creationId="{E722B0A4-47C8-E197-6BE9-82351CABD073}"/>
          </ac:spMkLst>
        </pc:spChg>
        <pc:picChg chg="add mod">
          <ac:chgData name="marcello tirrito" userId="3bd1ebe0ea7fed36" providerId="LiveId" clId="{FD9D597B-BC57-47F8-AA1E-02652FE10802}" dt="2022-07-04T06:29:18.364" v="10761" actId="1076"/>
          <ac:picMkLst>
            <pc:docMk/>
            <pc:sldMk cId="3381566502" sldId="705"/>
            <ac:picMk id="21" creationId="{0993C77E-1738-6874-C125-A2CD4972A68A}"/>
          </ac:picMkLst>
        </pc:picChg>
        <pc:cxnChg chg="del">
          <ac:chgData name="marcello tirrito" userId="3bd1ebe0ea7fed36" providerId="LiveId" clId="{FD9D597B-BC57-47F8-AA1E-02652FE10802}" dt="2022-07-04T06:23:36.457" v="10723" actId="478"/>
          <ac:cxnSpMkLst>
            <pc:docMk/>
            <pc:sldMk cId="3381566502" sldId="705"/>
            <ac:cxnSpMk id="4" creationId="{6C4720FF-80AE-FF80-27C6-248CA1A15421}"/>
          </ac:cxnSpMkLst>
        </pc:cxnChg>
        <pc:cxnChg chg="del">
          <ac:chgData name="marcello tirrito" userId="3bd1ebe0ea7fed36" providerId="LiveId" clId="{FD9D597B-BC57-47F8-AA1E-02652FE10802}" dt="2022-07-04T06:23:37.349" v="10724" actId="478"/>
          <ac:cxnSpMkLst>
            <pc:docMk/>
            <pc:sldMk cId="3381566502" sldId="705"/>
            <ac:cxnSpMk id="12" creationId="{0F0AAEED-2E71-7FDA-599F-CFC03DD8F5BD}"/>
          </ac:cxnSpMkLst>
        </pc:cxnChg>
        <pc:cxnChg chg="mod">
          <ac:chgData name="marcello tirrito" userId="3bd1ebe0ea7fed36" providerId="LiveId" clId="{FD9D597B-BC57-47F8-AA1E-02652FE10802}" dt="2022-07-04T06:29:33.634" v="10767" actId="208"/>
          <ac:cxnSpMkLst>
            <pc:docMk/>
            <pc:sldMk cId="3381566502" sldId="705"/>
            <ac:cxnSpMk id="13" creationId="{ED23C0D4-5A07-F4F4-E2DB-392B1D479F58}"/>
          </ac:cxnSpMkLst>
        </pc:cxnChg>
        <pc:cxnChg chg="del">
          <ac:chgData name="marcello tirrito" userId="3bd1ebe0ea7fed36" providerId="LiveId" clId="{FD9D597B-BC57-47F8-AA1E-02652FE10802}" dt="2022-07-04T06:23:39.130" v="10725" actId="478"/>
          <ac:cxnSpMkLst>
            <pc:docMk/>
            <pc:sldMk cId="3381566502" sldId="705"/>
            <ac:cxnSpMk id="14" creationId="{CD6634BE-4472-C6E9-EF6F-0A5A8325B848}"/>
          </ac:cxnSpMkLst>
        </pc:cxnChg>
        <pc:cxnChg chg="del">
          <ac:chgData name="marcello tirrito" userId="3bd1ebe0ea7fed36" providerId="LiveId" clId="{FD9D597B-BC57-47F8-AA1E-02652FE10802}" dt="2022-07-04T06:29:21.522" v="10763" actId="478"/>
          <ac:cxnSpMkLst>
            <pc:docMk/>
            <pc:sldMk cId="3381566502" sldId="705"/>
            <ac:cxnSpMk id="20" creationId="{EC45015E-2C3D-70D1-06ED-08A415DAB04A}"/>
          </ac:cxnSpMkLst>
        </pc:cxnChg>
        <pc:cxnChg chg="del">
          <ac:chgData name="marcello tirrito" userId="3bd1ebe0ea7fed36" providerId="LiveId" clId="{FD9D597B-BC57-47F8-AA1E-02652FE10802}" dt="2022-07-04T06:29:20.474" v="10762" actId="478"/>
          <ac:cxnSpMkLst>
            <pc:docMk/>
            <pc:sldMk cId="3381566502" sldId="705"/>
            <ac:cxnSpMk id="22" creationId="{2DF70F13-88C0-259A-F8A6-CFB2AA88CB1C}"/>
          </ac:cxnSpMkLst>
        </pc:cxnChg>
        <pc:cxnChg chg="mod">
          <ac:chgData name="marcello tirrito" userId="3bd1ebe0ea7fed36" providerId="LiveId" clId="{FD9D597B-BC57-47F8-AA1E-02652FE10802}" dt="2022-07-04T06:24:40.580" v="10734" actId="1582"/>
          <ac:cxnSpMkLst>
            <pc:docMk/>
            <pc:sldMk cId="3381566502" sldId="705"/>
            <ac:cxnSpMk id="24" creationId="{5C47F935-8844-FC2C-5F97-75EFA7D18F5A}"/>
          </ac:cxnSpMkLst>
        </pc:cxnChg>
        <pc:cxnChg chg="del">
          <ac:chgData name="marcello tirrito" userId="3bd1ebe0ea7fed36" providerId="LiveId" clId="{FD9D597B-BC57-47F8-AA1E-02652FE10802}" dt="2022-07-04T06:29:25.100" v="10766" actId="478"/>
          <ac:cxnSpMkLst>
            <pc:docMk/>
            <pc:sldMk cId="3381566502" sldId="705"/>
            <ac:cxnSpMk id="25" creationId="{BCC67650-4C87-15A3-5389-A6B259A06655}"/>
          </ac:cxnSpMkLst>
        </pc:cxnChg>
        <pc:cxnChg chg="add mod">
          <ac:chgData name="marcello tirrito" userId="3bd1ebe0ea7fed36" providerId="LiveId" clId="{FD9D597B-BC57-47F8-AA1E-02652FE10802}" dt="2022-07-04T06:28:27.559" v="10744" actId="14100"/>
          <ac:cxnSpMkLst>
            <pc:docMk/>
            <pc:sldMk cId="3381566502" sldId="705"/>
            <ac:cxnSpMk id="26" creationId="{785CB8E7-3F48-2735-8065-1C12470D08F0}"/>
          </ac:cxnSpMkLst>
        </pc:cxnChg>
        <pc:cxnChg chg="del">
          <ac:chgData name="marcello tirrito" userId="3bd1ebe0ea7fed36" providerId="LiveId" clId="{FD9D597B-BC57-47F8-AA1E-02652FE10802}" dt="2022-07-04T06:29:23.882" v="10765" actId="478"/>
          <ac:cxnSpMkLst>
            <pc:docMk/>
            <pc:sldMk cId="3381566502" sldId="705"/>
            <ac:cxnSpMk id="27" creationId="{1A8F80AA-A01C-AAE9-BA01-7100E5CE525D}"/>
          </ac:cxnSpMkLst>
        </pc:cxnChg>
        <pc:cxnChg chg="add mod">
          <ac:chgData name="marcello tirrito" userId="3bd1ebe0ea7fed36" providerId="LiveId" clId="{FD9D597B-BC57-47F8-AA1E-02652FE10802}" dt="2022-07-04T06:28:38.733" v="10747" actId="14100"/>
          <ac:cxnSpMkLst>
            <pc:docMk/>
            <pc:sldMk cId="3381566502" sldId="705"/>
            <ac:cxnSpMk id="28" creationId="{8BB74224-639C-0B53-4419-AAB60B51C0F8}"/>
          </ac:cxnSpMkLst>
        </pc:cxnChg>
        <pc:cxnChg chg="mod">
          <ac:chgData name="marcello tirrito" userId="3bd1ebe0ea7fed36" providerId="LiveId" clId="{FD9D597B-BC57-47F8-AA1E-02652FE10802}" dt="2022-07-04T06:24:50.051" v="10735" actId="208"/>
          <ac:cxnSpMkLst>
            <pc:docMk/>
            <pc:sldMk cId="3381566502" sldId="705"/>
            <ac:cxnSpMk id="30" creationId="{CB0C836A-8ABD-F393-1E84-B0A8E7130885}"/>
          </ac:cxnSpMkLst>
        </pc:cxnChg>
        <pc:cxnChg chg="add mod">
          <ac:chgData name="marcello tirrito" userId="3bd1ebe0ea7fed36" providerId="LiveId" clId="{FD9D597B-BC57-47F8-AA1E-02652FE10802}" dt="2022-07-04T06:29:04.908" v="10759" actId="1076"/>
          <ac:cxnSpMkLst>
            <pc:docMk/>
            <pc:sldMk cId="3381566502" sldId="705"/>
            <ac:cxnSpMk id="31" creationId="{3B5DE96E-601E-8C73-8883-936F7798F7BA}"/>
          </ac:cxnSpMkLst>
        </pc:cxnChg>
        <pc:cxnChg chg="del">
          <ac:chgData name="marcello tirrito" userId="3bd1ebe0ea7fed36" providerId="LiveId" clId="{FD9D597B-BC57-47F8-AA1E-02652FE10802}" dt="2022-07-04T06:29:23.006" v="10764" actId="478"/>
          <ac:cxnSpMkLst>
            <pc:docMk/>
            <pc:sldMk cId="3381566502" sldId="705"/>
            <ac:cxnSpMk id="32" creationId="{10AF93BB-D2A4-8419-6A1F-76F69EC16BFE}"/>
          </ac:cxnSpMkLst>
        </pc:cxnChg>
        <pc:cxnChg chg="add del mod">
          <ac:chgData name="marcello tirrito" userId="3bd1ebe0ea7fed36" providerId="LiveId" clId="{FD9D597B-BC57-47F8-AA1E-02652FE10802}" dt="2022-07-04T06:29:47.262" v="10771" actId="478"/>
          <ac:cxnSpMkLst>
            <pc:docMk/>
            <pc:sldMk cId="3381566502" sldId="705"/>
            <ac:cxnSpMk id="33" creationId="{1E44879E-95D0-B2C7-E61D-2084C5B0D017}"/>
          </ac:cxnSpMkLst>
        </pc:cxnChg>
        <pc:cxnChg chg="add mod">
          <ac:chgData name="marcello tirrito" userId="3bd1ebe0ea7fed36" providerId="LiveId" clId="{FD9D597B-BC57-47F8-AA1E-02652FE10802}" dt="2022-07-04T06:34:06.233" v="10826" actId="1076"/>
          <ac:cxnSpMkLst>
            <pc:docMk/>
            <pc:sldMk cId="3381566502" sldId="705"/>
            <ac:cxnSpMk id="35" creationId="{21B1CB2D-3A10-881F-AB36-00ABFFDECA1F}"/>
          </ac:cxnSpMkLst>
        </pc:cxnChg>
        <pc:cxnChg chg="add mod">
          <ac:chgData name="marcello tirrito" userId="3bd1ebe0ea7fed36" providerId="LiveId" clId="{FD9D597B-BC57-47F8-AA1E-02652FE10802}" dt="2022-07-04T06:33:56.825" v="10822" actId="14100"/>
          <ac:cxnSpMkLst>
            <pc:docMk/>
            <pc:sldMk cId="3381566502" sldId="705"/>
            <ac:cxnSpMk id="41" creationId="{FDAE835B-5563-0647-AD2E-B17D9C730C5E}"/>
          </ac:cxnSpMkLst>
        </pc:cxnChg>
      </pc:sldChg>
      <pc:sldChg chg="modSp add mod">
        <pc:chgData name="marcello tirrito" userId="3bd1ebe0ea7fed36" providerId="LiveId" clId="{FD9D597B-BC57-47F8-AA1E-02652FE10802}" dt="2022-07-04T16:40:20.696" v="11777" actId="20577"/>
        <pc:sldMkLst>
          <pc:docMk/>
          <pc:sldMk cId="1592751073" sldId="706"/>
        </pc:sldMkLst>
        <pc:spChg chg="mod">
          <ac:chgData name="marcello tirrito" userId="3bd1ebe0ea7fed36" providerId="LiveId" clId="{FD9D597B-BC57-47F8-AA1E-02652FE10802}" dt="2022-07-04T16:40:20.696" v="11777" actId="20577"/>
          <ac:spMkLst>
            <pc:docMk/>
            <pc:sldMk cId="1592751073" sldId="706"/>
            <ac:spMk id="33" creationId="{07426E74-2896-E10E-0DAE-91657B46E309}"/>
          </ac:spMkLst>
        </pc:spChg>
      </pc:sldChg>
      <pc:sldChg chg="modSp add mod">
        <pc:chgData name="marcello tirrito" userId="3bd1ebe0ea7fed36" providerId="LiveId" clId="{FD9D597B-BC57-47F8-AA1E-02652FE10802}" dt="2022-07-04T07:10:38.368" v="11420" actId="113"/>
        <pc:sldMkLst>
          <pc:docMk/>
          <pc:sldMk cId="3970247496" sldId="707"/>
        </pc:sldMkLst>
        <pc:spChg chg="mod">
          <ac:chgData name="marcello tirrito" userId="3bd1ebe0ea7fed36" providerId="LiveId" clId="{FD9D597B-BC57-47F8-AA1E-02652FE10802}" dt="2022-07-04T07:10:38.368" v="11420" actId="113"/>
          <ac:spMkLst>
            <pc:docMk/>
            <pc:sldMk cId="3970247496" sldId="707"/>
            <ac:spMk id="33" creationId="{07426E74-2896-E10E-0DAE-91657B46E309}"/>
          </ac:spMkLst>
        </pc:spChg>
      </pc:sldChg>
      <pc:sldChg chg="modSp add mod">
        <pc:chgData name="marcello tirrito" userId="3bd1ebe0ea7fed36" providerId="LiveId" clId="{FD9D597B-BC57-47F8-AA1E-02652FE10802}" dt="2022-07-04T16:41:16.266" v="11781" actId="20577"/>
        <pc:sldMkLst>
          <pc:docMk/>
          <pc:sldMk cId="168996252" sldId="708"/>
        </pc:sldMkLst>
        <pc:spChg chg="mod">
          <ac:chgData name="marcello tirrito" userId="3bd1ebe0ea7fed36" providerId="LiveId" clId="{FD9D597B-BC57-47F8-AA1E-02652FE10802}" dt="2022-07-04T16:41:16.266" v="11781" actId="20577"/>
          <ac:spMkLst>
            <pc:docMk/>
            <pc:sldMk cId="168996252" sldId="708"/>
            <ac:spMk id="33" creationId="{07426E74-2896-E10E-0DAE-91657B46E309}"/>
          </ac:spMkLst>
        </pc:spChg>
      </pc:sldChg>
      <pc:sldChg chg="modSp add mod">
        <pc:chgData name="marcello tirrito" userId="3bd1ebe0ea7fed36" providerId="LiveId" clId="{FD9D597B-BC57-47F8-AA1E-02652FE10802}" dt="2022-07-04T07:11:58.348" v="11426" actId="313"/>
        <pc:sldMkLst>
          <pc:docMk/>
          <pc:sldMk cId="2720821141" sldId="709"/>
        </pc:sldMkLst>
        <pc:spChg chg="mod">
          <ac:chgData name="marcello tirrito" userId="3bd1ebe0ea7fed36" providerId="LiveId" clId="{FD9D597B-BC57-47F8-AA1E-02652FE10802}" dt="2022-07-04T07:11:58.348" v="11426" actId="313"/>
          <ac:spMkLst>
            <pc:docMk/>
            <pc:sldMk cId="2720821141" sldId="709"/>
            <ac:spMk id="33" creationId="{07426E74-2896-E10E-0DAE-91657B46E309}"/>
          </ac:spMkLst>
        </pc:spChg>
      </pc:sldChg>
      <pc:sldChg chg="modSp add mod">
        <pc:chgData name="marcello tirrito" userId="3bd1ebe0ea7fed36" providerId="LiveId" clId="{FD9D597B-BC57-47F8-AA1E-02652FE10802}" dt="2022-07-04T16:42:06.162" v="11782" actId="20577"/>
        <pc:sldMkLst>
          <pc:docMk/>
          <pc:sldMk cId="2741656425" sldId="710"/>
        </pc:sldMkLst>
        <pc:spChg chg="mod">
          <ac:chgData name="marcello tirrito" userId="3bd1ebe0ea7fed36" providerId="LiveId" clId="{FD9D597B-BC57-47F8-AA1E-02652FE10802}" dt="2022-07-04T16:42:06.162" v="11782" actId="20577"/>
          <ac:spMkLst>
            <pc:docMk/>
            <pc:sldMk cId="2741656425" sldId="710"/>
            <ac:spMk id="33" creationId="{07426E74-2896-E10E-0DAE-91657B46E309}"/>
          </ac:spMkLst>
        </pc:spChg>
      </pc:sldChg>
      <pc:sldChg chg="modSp add mod">
        <pc:chgData name="marcello tirrito" userId="3bd1ebe0ea7fed36" providerId="LiveId" clId="{FD9D597B-BC57-47F8-AA1E-02652FE10802}" dt="2022-07-04T16:43:33.372" v="11794" actId="20577"/>
        <pc:sldMkLst>
          <pc:docMk/>
          <pc:sldMk cId="1318023662" sldId="711"/>
        </pc:sldMkLst>
        <pc:spChg chg="mod">
          <ac:chgData name="marcello tirrito" userId="3bd1ebe0ea7fed36" providerId="LiveId" clId="{FD9D597B-BC57-47F8-AA1E-02652FE10802}" dt="2022-07-04T16:43:33.372" v="11794" actId="20577"/>
          <ac:spMkLst>
            <pc:docMk/>
            <pc:sldMk cId="1318023662" sldId="711"/>
            <ac:spMk id="33" creationId="{07426E74-2896-E10E-0DAE-91657B46E309}"/>
          </ac:spMkLst>
        </pc:spChg>
      </pc:sldChg>
      <pc:sldChg chg="addSp delSp modSp add mod">
        <pc:chgData name="marcello tirrito" userId="3bd1ebe0ea7fed36" providerId="LiveId" clId="{FD9D597B-BC57-47F8-AA1E-02652FE10802}" dt="2022-07-04T10:02:17.430" v="11762" actId="478"/>
        <pc:sldMkLst>
          <pc:docMk/>
          <pc:sldMk cId="996994736" sldId="712"/>
        </pc:sldMkLst>
        <pc:spChg chg="del">
          <ac:chgData name="marcello tirrito" userId="3bd1ebe0ea7fed36" providerId="LiveId" clId="{FD9D597B-BC57-47F8-AA1E-02652FE10802}" dt="2022-07-04T09:55:42.372" v="11578" actId="478"/>
          <ac:spMkLst>
            <pc:docMk/>
            <pc:sldMk cId="996994736" sldId="712"/>
            <ac:spMk id="9" creationId="{014A3D7A-BD0E-EF7F-FE6D-EC5A6050D853}"/>
          </ac:spMkLst>
        </pc:spChg>
        <pc:spChg chg="del">
          <ac:chgData name="marcello tirrito" userId="3bd1ebe0ea7fed36" providerId="LiveId" clId="{FD9D597B-BC57-47F8-AA1E-02652FE10802}" dt="2022-07-04T09:55:46.314" v="11582" actId="478"/>
          <ac:spMkLst>
            <pc:docMk/>
            <pc:sldMk cId="996994736" sldId="712"/>
            <ac:spMk id="12" creationId="{9A24391A-AF5F-BD0F-BC5C-6F435FFA974C}"/>
          </ac:spMkLst>
        </pc:spChg>
        <pc:spChg chg="del">
          <ac:chgData name="marcello tirrito" userId="3bd1ebe0ea7fed36" providerId="LiveId" clId="{FD9D597B-BC57-47F8-AA1E-02652FE10802}" dt="2022-07-04T09:55:47.688" v="11584" actId="478"/>
          <ac:spMkLst>
            <pc:docMk/>
            <pc:sldMk cId="996994736" sldId="712"/>
            <ac:spMk id="13" creationId="{31C40C49-8D0A-8A36-A096-D06CD5DAB4D1}"/>
          </ac:spMkLst>
        </pc:spChg>
        <pc:spChg chg="del">
          <ac:chgData name="marcello tirrito" userId="3bd1ebe0ea7fed36" providerId="LiveId" clId="{FD9D597B-BC57-47F8-AA1E-02652FE10802}" dt="2022-07-04T09:55:48.204" v="11585" actId="478"/>
          <ac:spMkLst>
            <pc:docMk/>
            <pc:sldMk cId="996994736" sldId="712"/>
            <ac:spMk id="16" creationId="{3577B41C-8125-6FB7-76F6-8CAF671F0BE5}"/>
          </ac:spMkLst>
        </pc:spChg>
        <pc:spChg chg="del">
          <ac:chgData name="marcello tirrito" userId="3bd1ebe0ea7fed36" providerId="LiveId" clId="{FD9D597B-BC57-47F8-AA1E-02652FE10802}" dt="2022-07-04T09:55:48.955" v="11586" actId="478"/>
          <ac:spMkLst>
            <pc:docMk/>
            <pc:sldMk cId="996994736" sldId="712"/>
            <ac:spMk id="17" creationId="{6AC436D8-ABE8-5680-67F6-32FFD31794F4}"/>
          </ac:spMkLst>
        </pc:spChg>
        <pc:spChg chg="del">
          <ac:chgData name="marcello tirrito" userId="3bd1ebe0ea7fed36" providerId="LiveId" clId="{FD9D597B-BC57-47F8-AA1E-02652FE10802}" dt="2022-07-04T09:55:45.593" v="11581" actId="478"/>
          <ac:spMkLst>
            <pc:docMk/>
            <pc:sldMk cId="996994736" sldId="712"/>
            <ac:spMk id="18" creationId="{563ECA5B-D6D9-43A4-13DC-AF692CC4B855}"/>
          </ac:spMkLst>
        </pc:spChg>
        <pc:spChg chg="del">
          <ac:chgData name="marcello tirrito" userId="3bd1ebe0ea7fed36" providerId="LiveId" clId="{FD9D597B-BC57-47F8-AA1E-02652FE10802}" dt="2022-07-04T09:55:46.907" v="11583" actId="478"/>
          <ac:spMkLst>
            <pc:docMk/>
            <pc:sldMk cId="996994736" sldId="712"/>
            <ac:spMk id="19" creationId="{FE5B021C-9721-2984-D807-4BF3384C0509}"/>
          </ac:spMkLst>
        </pc:spChg>
        <pc:spChg chg="del">
          <ac:chgData name="marcello tirrito" userId="3bd1ebe0ea7fed36" providerId="LiveId" clId="{FD9D597B-BC57-47F8-AA1E-02652FE10802}" dt="2022-07-04T09:55:44.906" v="11580" actId="478"/>
          <ac:spMkLst>
            <pc:docMk/>
            <pc:sldMk cId="996994736" sldId="712"/>
            <ac:spMk id="21" creationId="{A7D70D18-EBEC-F670-ED3F-CFB1D94AF5E3}"/>
          </ac:spMkLst>
        </pc:spChg>
        <pc:spChg chg="del">
          <ac:chgData name="marcello tirrito" userId="3bd1ebe0ea7fed36" providerId="LiveId" clId="{FD9D597B-BC57-47F8-AA1E-02652FE10802}" dt="2022-07-04T10:02:17.430" v="11762" actId="478"/>
          <ac:spMkLst>
            <pc:docMk/>
            <pc:sldMk cId="996994736" sldId="712"/>
            <ac:spMk id="22" creationId="{38A17025-8D12-18DA-2894-7F44A0C6558C}"/>
          </ac:spMkLst>
        </pc:spChg>
        <pc:spChg chg="del">
          <ac:chgData name="marcello tirrito" userId="3bd1ebe0ea7fed36" providerId="LiveId" clId="{FD9D597B-BC57-47F8-AA1E-02652FE10802}" dt="2022-07-04T09:55:50.267" v="11588" actId="478"/>
          <ac:spMkLst>
            <pc:docMk/>
            <pc:sldMk cId="996994736" sldId="712"/>
            <ac:spMk id="29" creationId="{ADA5A620-5748-9BDF-4F47-75590B58D473}"/>
          </ac:spMkLst>
        </pc:spChg>
        <pc:spChg chg="del">
          <ac:chgData name="marcello tirrito" userId="3bd1ebe0ea7fed36" providerId="LiveId" clId="{FD9D597B-BC57-47F8-AA1E-02652FE10802}" dt="2022-07-04T09:55:43.653" v="11579" actId="478"/>
          <ac:spMkLst>
            <pc:docMk/>
            <pc:sldMk cId="996994736" sldId="712"/>
            <ac:spMk id="30" creationId="{132A87EA-C475-4D20-25DE-C0F3F78BED83}"/>
          </ac:spMkLst>
        </pc:spChg>
        <pc:spChg chg="del">
          <ac:chgData name="marcello tirrito" userId="3bd1ebe0ea7fed36" providerId="LiveId" clId="{FD9D597B-BC57-47F8-AA1E-02652FE10802}" dt="2022-07-04T09:55:51.925" v="11592" actId="478"/>
          <ac:spMkLst>
            <pc:docMk/>
            <pc:sldMk cId="996994736" sldId="712"/>
            <ac:spMk id="31" creationId="{99710341-E94B-6B5A-9C34-0ED009BA1935}"/>
          </ac:spMkLst>
        </pc:spChg>
        <pc:spChg chg="del">
          <ac:chgData name="marcello tirrito" userId="3bd1ebe0ea7fed36" providerId="LiveId" clId="{FD9D597B-BC57-47F8-AA1E-02652FE10802}" dt="2022-07-04T09:55:54.082" v="11594" actId="478"/>
          <ac:spMkLst>
            <pc:docMk/>
            <pc:sldMk cId="996994736" sldId="712"/>
            <ac:spMk id="32" creationId="{6F830024-3FE6-CD79-DBC0-6DBAFC8A9788}"/>
          </ac:spMkLst>
        </pc:spChg>
        <pc:spChg chg="del">
          <ac:chgData name="marcello tirrito" userId="3bd1ebe0ea7fed36" providerId="LiveId" clId="{FD9D597B-BC57-47F8-AA1E-02652FE10802}" dt="2022-07-04T09:55:53.300" v="11593" actId="478"/>
          <ac:spMkLst>
            <pc:docMk/>
            <pc:sldMk cId="996994736" sldId="712"/>
            <ac:spMk id="33" creationId="{4F5364CA-7A04-F919-FA17-EFF8393F50C3}"/>
          </ac:spMkLst>
        </pc:spChg>
        <pc:spChg chg="del">
          <ac:chgData name="marcello tirrito" userId="3bd1ebe0ea7fed36" providerId="LiveId" clId="{FD9D597B-BC57-47F8-AA1E-02652FE10802}" dt="2022-07-04T09:55:49.814" v="11587" actId="478"/>
          <ac:spMkLst>
            <pc:docMk/>
            <pc:sldMk cId="996994736" sldId="712"/>
            <ac:spMk id="34" creationId="{DD4B3845-553B-73F4-AA62-A3E390CC943D}"/>
          </ac:spMkLst>
        </pc:spChg>
        <pc:spChg chg="mod">
          <ac:chgData name="marcello tirrito" userId="3bd1ebe0ea7fed36" providerId="LiveId" clId="{FD9D597B-BC57-47F8-AA1E-02652FE10802}" dt="2022-07-04T09:57:03.678" v="11659" actId="20577"/>
          <ac:spMkLst>
            <pc:docMk/>
            <pc:sldMk cId="996994736" sldId="712"/>
            <ac:spMk id="35" creationId="{E2CB63BB-27C2-49F7-5B15-D0ED220DE752}"/>
          </ac:spMkLst>
        </pc:spChg>
        <pc:spChg chg="del">
          <ac:chgData name="marcello tirrito" userId="3bd1ebe0ea7fed36" providerId="LiveId" clId="{FD9D597B-BC57-47F8-AA1E-02652FE10802}" dt="2022-07-04T09:55:55.519" v="11596" actId="478"/>
          <ac:spMkLst>
            <pc:docMk/>
            <pc:sldMk cId="996994736" sldId="712"/>
            <ac:spMk id="36" creationId="{90274D2D-AAB8-4261-66AA-44943394114B}"/>
          </ac:spMkLst>
        </pc:spChg>
        <pc:spChg chg="del">
          <ac:chgData name="marcello tirrito" userId="3bd1ebe0ea7fed36" providerId="LiveId" clId="{FD9D597B-BC57-47F8-AA1E-02652FE10802}" dt="2022-07-04T10:00:23.165" v="11727" actId="478"/>
          <ac:spMkLst>
            <pc:docMk/>
            <pc:sldMk cId="996994736" sldId="712"/>
            <ac:spMk id="37" creationId="{14E52061-7147-5A0E-ED9A-D809598F2550}"/>
          </ac:spMkLst>
        </pc:spChg>
        <pc:spChg chg="del">
          <ac:chgData name="marcello tirrito" userId="3bd1ebe0ea7fed36" providerId="LiveId" clId="{FD9D597B-BC57-47F8-AA1E-02652FE10802}" dt="2022-07-04T09:55:57.082" v="11598" actId="478"/>
          <ac:spMkLst>
            <pc:docMk/>
            <pc:sldMk cId="996994736" sldId="712"/>
            <ac:spMk id="38" creationId="{B4D71461-9804-23BB-984B-063E7B79BADC}"/>
          </ac:spMkLst>
        </pc:spChg>
        <pc:spChg chg="del">
          <ac:chgData name="marcello tirrito" userId="3bd1ebe0ea7fed36" providerId="LiveId" clId="{FD9D597B-BC57-47F8-AA1E-02652FE10802}" dt="2022-07-04T09:55:57.973" v="11599" actId="478"/>
          <ac:spMkLst>
            <pc:docMk/>
            <pc:sldMk cId="996994736" sldId="712"/>
            <ac:spMk id="39" creationId="{A3A2D845-A767-6D36-8A73-2321EE0E3ED1}"/>
          </ac:spMkLst>
        </pc:spChg>
        <pc:spChg chg="add del mod">
          <ac:chgData name="marcello tirrito" userId="3bd1ebe0ea7fed36" providerId="LiveId" clId="{FD9D597B-BC57-47F8-AA1E-02652FE10802}" dt="2022-07-04T10:01:14.913" v="11742" actId="1076"/>
          <ac:spMkLst>
            <pc:docMk/>
            <pc:sldMk cId="996994736" sldId="712"/>
            <ac:spMk id="40" creationId="{7F9F7D39-2F38-2D9C-BC95-B45FD7BB5748}"/>
          </ac:spMkLst>
        </pc:spChg>
        <pc:spChg chg="add mod">
          <ac:chgData name="marcello tirrito" userId="3bd1ebe0ea7fed36" providerId="LiveId" clId="{FD9D597B-BC57-47F8-AA1E-02652FE10802}" dt="2022-07-04T09:57:57.460" v="11675" actId="20577"/>
          <ac:spMkLst>
            <pc:docMk/>
            <pc:sldMk cId="996994736" sldId="712"/>
            <ac:spMk id="41" creationId="{9711B6F4-8D9F-D0A1-8708-53CBBD7364C4}"/>
          </ac:spMkLst>
        </pc:spChg>
        <pc:spChg chg="add mod">
          <ac:chgData name="marcello tirrito" userId="3bd1ebe0ea7fed36" providerId="LiveId" clId="{FD9D597B-BC57-47F8-AA1E-02652FE10802}" dt="2022-07-04T10:01:10.865" v="11741" actId="1076"/>
          <ac:spMkLst>
            <pc:docMk/>
            <pc:sldMk cId="996994736" sldId="712"/>
            <ac:spMk id="42" creationId="{5AEBE9D7-7520-196E-54B4-B62F7761D357}"/>
          </ac:spMkLst>
        </pc:spChg>
        <pc:spChg chg="add mod">
          <ac:chgData name="marcello tirrito" userId="3bd1ebe0ea7fed36" providerId="LiveId" clId="{FD9D597B-BC57-47F8-AA1E-02652FE10802}" dt="2022-07-04T10:01:37.701" v="11749" actId="14100"/>
          <ac:spMkLst>
            <pc:docMk/>
            <pc:sldMk cId="996994736" sldId="712"/>
            <ac:spMk id="43" creationId="{D715D06B-A175-8AF6-B065-5F0240F34809}"/>
          </ac:spMkLst>
        </pc:spChg>
        <pc:spChg chg="add mod">
          <ac:chgData name="marcello tirrito" userId="3bd1ebe0ea7fed36" providerId="LiveId" clId="{FD9D597B-BC57-47F8-AA1E-02652FE10802}" dt="2022-07-04T10:01:08.490" v="11740" actId="1076"/>
          <ac:spMkLst>
            <pc:docMk/>
            <pc:sldMk cId="996994736" sldId="712"/>
            <ac:spMk id="44" creationId="{56F49134-4A10-1A96-5B56-447BA6B93E6B}"/>
          </ac:spMkLst>
        </pc:spChg>
        <pc:spChg chg="add mod">
          <ac:chgData name="marcello tirrito" userId="3bd1ebe0ea7fed36" providerId="LiveId" clId="{FD9D597B-BC57-47F8-AA1E-02652FE10802}" dt="2022-07-04T10:01:49.797" v="11753" actId="14100"/>
          <ac:spMkLst>
            <pc:docMk/>
            <pc:sldMk cId="996994736" sldId="712"/>
            <ac:spMk id="45" creationId="{6AD0BECA-4A7B-A61D-7573-C767CA065F1D}"/>
          </ac:spMkLst>
        </pc:spChg>
        <pc:spChg chg="add mod">
          <ac:chgData name="marcello tirrito" userId="3bd1ebe0ea7fed36" providerId="LiveId" clId="{FD9D597B-BC57-47F8-AA1E-02652FE10802}" dt="2022-07-04T10:02:03.550" v="11757" actId="1076"/>
          <ac:spMkLst>
            <pc:docMk/>
            <pc:sldMk cId="996994736" sldId="712"/>
            <ac:spMk id="46" creationId="{910EC30E-C834-97D4-7CA0-42A980D94019}"/>
          </ac:spMkLst>
        </pc:spChg>
        <pc:spChg chg="add mod">
          <ac:chgData name="marcello tirrito" userId="3bd1ebe0ea7fed36" providerId="LiveId" clId="{FD9D597B-BC57-47F8-AA1E-02652FE10802}" dt="2022-07-04T10:02:08.458" v="11759" actId="1076"/>
          <ac:spMkLst>
            <pc:docMk/>
            <pc:sldMk cId="996994736" sldId="712"/>
            <ac:spMk id="47" creationId="{25007B05-BED6-2A4E-079B-EBEC3F09FBED}"/>
          </ac:spMkLst>
        </pc:spChg>
        <pc:spChg chg="add mod">
          <ac:chgData name="marcello tirrito" userId="3bd1ebe0ea7fed36" providerId="LiveId" clId="{FD9D597B-BC57-47F8-AA1E-02652FE10802}" dt="2022-07-04T10:02:14.554" v="11761" actId="1076"/>
          <ac:spMkLst>
            <pc:docMk/>
            <pc:sldMk cId="996994736" sldId="712"/>
            <ac:spMk id="48" creationId="{E1A8482D-64E1-1045-A0A4-D4A1C5C1110B}"/>
          </ac:spMkLst>
        </pc:spChg>
        <pc:cxnChg chg="del">
          <ac:chgData name="marcello tirrito" userId="3bd1ebe0ea7fed36" providerId="LiveId" clId="{FD9D597B-BC57-47F8-AA1E-02652FE10802}" dt="2022-07-04T09:55:56.191" v="11597" actId="478"/>
          <ac:cxnSpMkLst>
            <pc:docMk/>
            <pc:sldMk cId="996994736" sldId="712"/>
            <ac:cxnSpMk id="4" creationId="{562CE954-A5D4-FC89-96DA-B005CFC1EE69}"/>
          </ac:cxnSpMkLst>
        </pc:cxnChg>
        <pc:cxnChg chg="del">
          <ac:chgData name="marcello tirrito" userId="3bd1ebe0ea7fed36" providerId="LiveId" clId="{FD9D597B-BC57-47F8-AA1E-02652FE10802}" dt="2022-07-04T09:55:54.847" v="11595" actId="478"/>
          <ac:cxnSpMkLst>
            <pc:docMk/>
            <pc:sldMk cId="996994736" sldId="712"/>
            <ac:cxnSpMk id="20" creationId="{9F3E9961-4976-A8A2-C102-3CADE72BBE0B}"/>
          </ac:cxnSpMkLst>
        </pc:cxnChg>
        <pc:cxnChg chg="del">
          <ac:chgData name="marcello tirrito" userId="3bd1ebe0ea7fed36" providerId="LiveId" clId="{FD9D597B-BC57-47F8-AA1E-02652FE10802}" dt="2022-07-04T09:55:59.364" v="11600" actId="478"/>
          <ac:cxnSpMkLst>
            <pc:docMk/>
            <pc:sldMk cId="996994736" sldId="712"/>
            <ac:cxnSpMk id="23" creationId="{A72F5AB0-253C-2EFC-B954-93712F1774A3}"/>
          </ac:cxnSpMkLst>
        </pc:cxnChg>
        <pc:cxnChg chg="del">
          <ac:chgData name="marcello tirrito" userId="3bd1ebe0ea7fed36" providerId="LiveId" clId="{FD9D597B-BC57-47F8-AA1E-02652FE10802}" dt="2022-07-04T09:55:51.362" v="11591" actId="478"/>
          <ac:cxnSpMkLst>
            <pc:docMk/>
            <pc:sldMk cId="996994736" sldId="712"/>
            <ac:cxnSpMk id="24" creationId="{D0AE5D80-3804-F559-988C-DC417A577EAE}"/>
          </ac:cxnSpMkLst>
        </pc:cxnChg>
        <pc:cxnChg chg="del mod">
          <ac:chgData name="marcello tirrito" userId="3bd1ebe0ea7fed36" providerId="LiveId" clId="{FD9D597B-BC57-47F8-AA1E-02652FE10802}" dt="2022-07-04T09:55:50.735" v="11590" actId="478"/>
          <ac:cxnSpMkLst>
            <pc:docMk/>
            <pc:sldMk cId="996994736" sldId="712"/>
            <ac:cxnSpMk id="26" creationId="{19DF2530-7199-9B73-A030-FA68454A4033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3EF9F-BAE8-4463-93D8-8BC3AE4F0E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3138E67-BA7D-4154-BE6A-4BC758CA2944}">
      <dgm:prSet phldrT="[Testo]"/>
      <dgm:spPr>
        <a:ln w="38100"/>
      </dgm:spPr>
      <dgm:t>
        <a:bodyPr/>
        <a:lstStyle/>
        <a:p>
          <a:r>
            <a:rPr lang="it-IT" dirty="0"/>
            <a:t>Dimensioni del campo</a:t>
          </a:r>
        </a:p>
      </dgm:t>
    </dgm:pt>
    <dgm:pt modelId="{B5FAE837-1B16-4652-9A57-355AF5FABBE2}" type="parTrans" cxnId="{5D7651EC-BB55-4ADE-8B51-D77431899A6E}">
      <dgm:prSet/>
      <dgm:spPr/>
      <dgm:t>
        <a:bodyPr/>
        <a:lstStyle/>
        <a:p>
          <a:endParaRPr lang="it-IT"/>
        </a:p>
      </dgm:t>
    </dgm:pt>
    <dgm:pt modelId="{74A14323-42CC-4AA8-8CE5-CA179137EBAB}" type="sibTrans" cxnId="{5D7651EC-BB55-4ADE-8B51-D77431899A6E}">
      <dgm:prSet/>
      <dgm:spPr/>
      <dgm:t>
        <a:bodyPr/>
        <a:lstStyle/>
        <a:p>
          <a:endParaRPr lang="it-IT"/>
        </a:p>
      </dgm:t>
    </dgm:pt>
    <dgm:pt modelId="{2B4558D1-7284-4C97-BCAB-97506AF05066}">
      <dgm:prSet phldrT="[Testo]"/>
      <dgm:spPr>
        <a:ln w="38100"/>
      </dgm:spPr>
      <dgm:t>
        <a:bodyPr/>
        <a:lstStyle/>
        <a:p>
          <a:r>
            <a:rPr lang="it-IT" dirty="0"/>
            <a:t>Numero di giocatori</a:t>
          </a:r>
        </a:p>
      </dgm:t>
    </dgm:pt>
    <dgm:pt modelId="{3E5FD7D5-2AAB-416B-BCB9-2DD2465B717C}" type="parTrans" cxnId="{255EBC35-6B36-438E-80F2-7022E5DBB504}">
      <dgm:prSet/>
      <dgm:spPr/>
      <dgm:t>
        <a:bodyPr/>
        <a:lstStyle/>
        <a:p>
          <a:endParaRPr lang="it-IT"/>
        </a:p>
      </dgm:t>
    </dgm:pt>
    <dgm:pt modelId="{383A4E8B-AC8E-47C1-8610-2CFC85187CBF}" type="sibTrans" cxnId="{255EBC35-6B36-438E-80F2-7022E5DBB504}">
      <dgm:prSet/>
      <dgm:spPr/>
      <dgm:t>
        <a:bodyPr/>
        <a:lstStyle/>
        <a:p>
          <a:endParaRPr lang="it-IT"/>
        </a:p>
      </dgm:t>
    </dgm:pt>
    <dgm:pt modelId="{7BBA065F-080A-4403-A423-9E9A4D1C72C1}">
      <dgm:prSet phldrT="[Testo]"/>
      <dgm:spPr>
        <a:ln w="38100"/>
      </dgm:spPr>
      <dgm:t>
        <a:bodyPr/>
        <a:lstStyle/>
        <a:p>
          <a:r>
            <a:rPr lang="it-IT" dirty="0"/>
            <a:t>Proprietà delle regole</a:t>
          </a:r>
        </a:p>
      </dgm:t>
    </dgm:pt>
    <dgm:pt modelId="{13ADA9C1-B3F5-4A99-A4C5-4AA29266EC83}" type="parTrans" cxnId="{1ABAA071-65BC-4BEE-9F2C-137948876980}">
      <dgm:prSet/>
      <dgm:spPr/>
      <dgm:t>
        <a:bodyPr/>
        <a:lstStyle/>
        <a:p>
          <a:endParaRPr lang="it-IT"/>
        </a:p>
      </dgm:t>
    </dgm:pt>
    <dgm:pt modelId="{172BC1E7-8FB6-4FCD-B8D6-8EB34C4BD9E1}" type="sibTrans" cxnId="{1ABAA071-65BC-4BEE-9F2C-137948876980}">
      <dgm:prSet/>
      <dgm:spPr/>
      <dgm:t>
        <a:bodyPr/>
        <a:lstStyle/>
        <a:p>
          <a:endParaRPr lang="it-IT"/>
        </a:p>
      </dgm:t>
    </dgm:pt>
    <dgm:pt modelId="{64220851-BC0E-49CC-9560-9FB8079E3298}">
      <dgm:prSet/>
      <dgm:spPr>
        <a:ln w="38100"/>
      </dgm:spPr>
      <dgm:t>
        <a:bodyPr/>
        <a:lstStyle/>
        <a:p>
          <a:r>
            <a:rPr lang="it-IT" dirty="0"/>
            <a:t>Lavoro/pausa/metodo</a:t>
          </a:r>
        </a:p>
      </dgm:t>
    </dgm:pt>
    <dgm:pt modelId="{0E0D7BA3-C7F7-44BB-885F-501502EED292}" type="parTrans" cxnId="{0AE2542F-195F-4D42-AA67-851F3631D328}">
      <dgm:prSet/>
      <dgm:spPr/>
      <dgm:t>
        <a:bodyPr/>
        <a:lstStyle/>
        <a:p>
          <a:endParaRPr lang="it-IT"/>
        </a:p>
      </dgm:t>
    </dgm:pt>
    <dgm:pt modelId="{907965EC-F708-4910-B88E-883D41C28FF8}" type="sibTrans" cxnId="{0AE2542F-195F-4D42-AA67-851F3631D328}">
      <dgm:prSet/>
      <dgm:spPr/>
      <dgm:t>
        <a:bodyPr/>
        <a:lstStyle/>
        <a:p>
          <a:endParaRPr lang="it-IT"/>
        </a:p>
      </dgm:t>
    </dgm:pt>
    <dgm:pt modelId="{B5EFC58A-5FDA-413A-8F38-CDA2EA293A98}">
      <dgm:prSet/>
      <dgm:spPr>
        <a:ln w="38100"/>
      </dgm:spPr>
      <dgm:t>
        <a:bodyPr/>
        <a:lstStyle/>
        <a:p>
          <a:r>
            <a:rPr lang="it-IT" dirty="0"/>
            <a:t>Età atleti</a:t>
          </a:r>
        </a:p>
      </dgm:t>
    </dgm:pt>
    <dgm:pt modelId="{D275565A-2C69-4CC3-90D4-52FF00904B76}" type="parTrans" cxnId="{C6ADDB33-ACDF-4430-A8DA-144342198B60}">
      <dgm:prSet/>
      <dgm:spPr/>
      <dgm:t>
        <a:bodyPr/>
        <a:lstStyle/>
        <a:p>
          <a:endParaRPr lang="it-IT"/>
        </a:p>
      </dgm:t>
    </dgm:pt>
    <dgm:pt modelId="{B36CAE62-BFEE-4AF4-A36C-9770546E3F71}" type="sibTrans" cxnId="{C6ADDB33-ACDF-4430-A8DA-144342198B60}">
      <dgm:prSet/>
      <dgm:spPr/>
      <dgm:t>
        <a:bodyPr/>
        <a:lstStyle/>
        <a:p>
          <a:endParaRPr lang="it-IT"/>
        </a:p>
      </dgm:t>
    </dgm:pt>
    <dgm:pt modelId="{B2EE96F0-C1D6-41EB-92A8-833089012B8E}" type="pres">
      <dgm:prSet presAssocID="{3633EF9F-BAE8-4463-93D8-8BC3AE4F0EAA}" presName="linear" presStyleCnt="0">
        <dgm:presLayoutVars>
          <dgm:dir/>
          <dgm:animLvl val="lvl"/>
          <dgm:resizeHandles val="exact"/>
        </dgm:presLayoutVars>
      </dgm:prSet>
      <dgm:spPr/>
    </dgm:pt>
    <dgm:pt modelId="{9AF9D371-328D-4F07-97D6-9D05E6785618}" type="pres">
      <dgm:prSet presAssocID="{93138E67-BA7D-4154-BE6A-4BC758CA2944}" presName="parentLin" presStyleCnt="0"/>
      <dgm:spPr/>
    </dgm:pt>
    <dgm:pt modelId="{A2C5FE01-CB6B-4E2E-B759-F971BB52C52A}" type="pres">
      <dgm:prSet presAssocID="{93138E67-BA7D-4154-BE6A-4BC758CA2944}" presName="parentLeftMargin" presStyleLbl="node1" presStyleIdx="0" presStyleCnt="5"/>
      <dgm:spPr/>
    </dgm:pt>
    <dgm:pt modelId="{A880C1F1-5CC0-4A91-99D3-D02A6223869E}" type="pres">
      <dgm:prSet presAssocID="{93138E67-BA7D-4154-BE6A-4BC758CA29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11ADDDE-90CC-4D92-AFB1-C3AAA73B0A28}" type="pres">
      <dgm:prSet presAssocID="{93138E67-BA7D-4154-BE6A-4BC758CA2944}" presName="negativeSpace" presStyleCnt="0"/>
      <dgm:spPr/>
    </dgm:pt>
    <dgm:pt modelId="{5022B7A9-C81C-42B5-A491-77292B830393}" type="pres">
      <dgm:prSet presAssocID="{93138E67-BA7D-4154-BE6A-4BC758CA2944}" presName="childText" presStyleLbl="conFgAcc1" presStyleIdx="0" presStyleCnt="5">
        <dgm:presLayoutVars>
          <dgm:bulletEnabled val="1"/>
        </dgm:presLayoutVars>
      </dgm:prSet>
      <dgm:spPr/>
    </dgm:pt>
    <dgm:pt modelId="{8D67DE5E-644B-402C-A070-C9DF393558D2}" type="pres">
      <dgm:prSet presAssocID="{74A14323-42CC-4AA8-8CE5-CA179137EBAB}" presName="spaceBetweenRectangles" presStyleCnt="0"/>
      <dgm:spPr/>
    </dgm:pt>
    <dgm:pt modelId="{28DBAC33-86A5-4317-9369-D86C08366632}" type="pres">
      <dgm:prSet presAssocID="{2B4558D1-7284-4C97-BCAB-97506AF05066}" presName="parentLin" presStyleCnt="0"/>
      <dgm:spPr/>
    </dgm:pt>
    <dgm:pt modelId="{8721B4D8-E2D5-48BF-B312-1D7AFF2F979C}" type="pres">
      <dgm:prSet presAssocID="{2B4558D1-7284-4C97-BCAB-97506AF05066}" presName="parentLeftMargin" presStyleLbl="node1" presStyleIdx="0" presStyleCnt="5"/>
      <dgm:spPr/>
    </dgm:pt>
    <dgm:pt modelId="{EA433360-32DF-4307-ADD7-19A79E159673}" type="pres">
      <dgm:prSet presAssocID="{2B4558D1-7284-4C97-BCAB-97506AF050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2F643D-EF76-43E3-878F-E40D551C8D14}" type="pres">
      <dgm:prSet presAssocID="{2B4558D1-7284-4C97-BCAB-97506AF05066}" presName="negativeSpace" presStyleCnt="0"/>
      <dgm:spPr/>
    </dgm:pt>
    <dgm:pt modelId="{1C1A0310-6ED0-4C35-B8E4-C80CC1B7C399}" type="pres">
      <dgm:prSet presAssocID="{2B4558D1-7284-4C97-BCAB-97506AF05066}" presName="childText" presStyleLbl="conFgAcc1" presStyleIdx="1" presStyleCnt="5">
        <dgm:presLayoutVars>
          <dgm:bulletEnabled val="1"/>
        </dgm:presLayoutVars>
      </dgm:prSet>
      <dgm:spPr/>
    </dgm:pt>
    <dgm:pt modelId="{164E99D5-0EF1-4FE2-BAB6-DB3727A7CE1F}" type="pres">
      <dgm:prSet presAssocID="{383A4E8B-AC8E-47C1-8610-2CFC85187CBF}" presName="spaceBetweenRectangles" presStyleCnt="0"/>
      <dgm:spPr/>
    </dgm:pt>
    <dgm:pt modelId="{C92F30C2-F6D0-429E-8C44-7AEE4FDA88E9}" type="pres">
      <dgm:prSet presAssocID="{7BBA065F-080A-4403-A423-9E9A4D1C72C1}" presName="parentLin" presStyleCnt="0"/>
      <dgm:spPr/>
    </dgm:pt>
    <dgm:pt modelId="{274A8B70-3E35-4EA0-B7E8-77ACD08785B9}" type="pres">
      <dgm:prSet presAssocID="{7BBA065F-080A-4403-A423-9E9A4D1C72C1}" presName="parentLeftMargin" presStyleLbl="node1" presStyleIdx="1" presStyleCnt="5"/>
      <dgm:spPr/>
    </dgm:pt>
    <dgm:pt modelId="{B2CEC19A-5E45-4DD1-B577-2AA3D7D34676}" type="pres">
      <dgm:prSet presAssocID="{7BBA065F-080A-4403-A423-9E9A4D1C72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FB24F7-3323-4865-8D87-9FD69A9379D3}" type="pres">
      <dgm:prSet presAssocID="{7BBA065F-080A-4403-A423-9E9A4D1C72C1}" presName="negativeSpace" presStyleCnt="0"/>
      <dgm:spPr/>
    </dgm:pt>
    <dgm:pt modelId="{0290D5B0-A4DA-40B6-9E99-580B096F104A}" type="pres">
      <dgm:prSet presAssocID="{7BBA065F-080A-4403-A423-9E9A4D1C72C1}" presName="childText" presStyleLbl="conFgAcc1" presStyleIdx="2" presStyleCnt="5">
        <dgm:presLayoutVars>
          <dgm:bulletEnabled val="1"/>
        </dgm:presLayoutVars>
      </dgm:prSet>
      <dgm:spPr/>
    </dgm:pt>
    <dgm:pt modelId="{FC687D70-B434-4617-9197-3DC88C1A3FB7}" type="pres">
      <dgm:prSet presAssocID="{172BC1E7-8FB6-4FCD-B8D6-8EB34C4BD9E1}" presName="spaceBetweenRectangles" presStyleCnt="0"/>
      <dgm:spPr/>
    </dgm:pt>
    <dgm:pt modelId="{FB209E88-8985-4259-B9E6-AEB404726DBB}" type="pres">
      <dgm:prSet presAssocID="{64220851-BC0E-49CC-9560-9FB8079E3298}" presName="parentLin" presStyleCnt="0"/>
      <dgm:spPr/>
    </dgm:pt>
    <dgm:pt modelId="{279EB614-F9DF-4ECD-9C53-8C04B13BF529}" type="pres">
      <dgm:prSet presAssocID="{64220851-BC0E-49CC-9560-9FB8079E3298}" presName="parentLeftMargin" presStyleLbl="node1" presStyleIdx="2" presStyleCnt="5"/>
      <dgm:spPr/>
    </dgm:pt>
    <dgm:pt modelId="{93D985C5-7558-46CD-B710-97092B51BBCF}" type="pres">
      <dgm:prSet presAssocID="{64220851-BC0E-49CC-9560-9FB8079E32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91FC18-427C-4B61-A28E-C1102522F07B}" type="pres">
      <dgm:prSet presAssocID="{64220851-BC0E-49CC-9560-9FB8079E3298}" presName="negativeSpace" presStyleCnt="0"/>
      <dgm:spPr/>
    </dgm:pt>
    <dgm:pt modelId="{F36A05B1-0471-43E6-9F84-04CF5CED8EF1}" type="pres">
      <dgm:prSet presAssocID="{64220851-BC0E-49CC-9560-9FB8079E3298}" presName="childText" presStyleLbl="conFgAcc1" presStyleIdx="3" presStyleCnt="5">
        <dgm:presLayoutVars>
          <dgm:bulletEnabled val="1"/>
        </dgm:presLayoutVars>
      </dgm:prSet>
      <dgm:spPr/>
    </dgm:pt>
    <dgm:pt modelId="{2309F0C0-AC1F-47D5-8CBE-9503EB3609D7}" type="pres">
      <dgm:prSet presAssocID="{907965EC-F708-4910-B88E-883D41C28FF8}" presName="spaceBetweenRectangles" presStyleCnt="0"/>
      <dgm:spPr/>
    </dgm:pt>
    <dgm:pt modelId="{A4C27532-776D-44D0-87DE-EE5711FEEECB}" type="pres">
      <dgm:prSet presAssocID="{B5EFC58A-5FDA-413A-8F38-CDA2EA293A98}" presName="parentLin" presStyleCnt="0"/>
      <dgm:spPr/>
    </dgm:pt>
    <dgm:pt modelId="{30E38E54-9FC2-498B-ADC3-8B34F83B7206}" type="pres">
      <dgm:prSet presAssocID="{B5EFC58A-5FDA-413A-8F38-CDA2EA293A98}" presName="parentLeftMargin" presStyleLbl="node1" presStyleIdx="3" presStyleCnt="5"/>
      <dgm:spPr/>
    </dgm:pt>
    <dgm:pt modelId="{1B5C1B8E-E3FB-4B8E-8600-335F0F245D16}" type="pres">
      <dgm:prSet presAssocID="{B5EFC58A-5FDA-413A-8F38-CDA2EA293A9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E2C44AE-9477-44FE-9DC1-6AFE29F5F52D}" type="pres">
      <dgm:prSet presAssocID="{B5EFC58A-5FDA-413A-8F38-CDA2EA293A98}" presName="negativeSpace" presStyleCnt="0"/>
      <dgm:spPr/>
    </dgm:pt>
    <dgm:pt modelId="{087FFC96-F88B-4D03-A11F-33EFCBBA4369}" type="pres">
      <dgm:prSet presAssocID="{B5EFC58A-5FDA-413A-8F38-CDA2EA293A9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AE2542F-195F-4D42-AA67-851F3631D328}" srcId="{3633EF9F-BAE8-4463-93D8-8BC3AE4F0EAA}" destId="{64220851-BC0E-49CC-9560-9FB8079E3298}" srcOrd="3" destOrd="0" parTransId="{0E0D7BA3-C7F7-44BB-885F-501502EED292}" sibTransId="{907965EC-F708-4910-B88E-883D41C28FF8}"/>
    <dgm:cxn modelId="{C6ADDB33-ACDF-4430-A8DA-144342198B60}" srcId="{3633EF9F-BAE8-4463-93D8-8BC3AE4F0EAA}" destId="{B5EFC58A-5FDA-413A-8F38-CDA2EA293A98}" srcOrd="4" destOrd="0" parTransId="{D275565A-2C69-4CC3-90D4-52FF00904B76}" sibTransId="{B36CAE62-BFEE-4AF4-A36C-9770546E3F71}"/>
    <dgm:cxn modelId="{255EBC35-6B36-438E-80F2-7022E5DBB504}" srcId="{3633EF9F-BAE8-4463-93D8-8BC3AE4F0EAA}" destId="{2B4558D1-7284-4C97-BCAB-97506AF05066}" srcOrd="1" destOrd="0" parTransId="{3E5FD7D5-2AAB-416B-BCB9-2DD2465B717C}" sibTransId="{383A4E8B-AC8E-47C1-8610-2CFC85187CBF}"/>
    <dgm:cxn modelId="{F2FCD437-45A2-4FEE-9434-9FC27087A56C}" type="presOf" srcId="{7BBA065F-080A-4403-A423-9E9A4D1C72C1}" destId="{B2CEC19A-5E45-4DD1-B577-2AA3D7D34676}" srcOrd="1" destOrd="0" presId="urn:microsoft.com/office/officeart/2005/8/layout/list1"/>
    <dgm:cxn modelId="{821A8F67-96B5-4ED5-A0A6-D94576A65EAB}" type="presOf" srcId="{B5EFC58A-5FDA-413A-8F38-CDA2EA293A98}" destId="{1B5C1B8E-E3FB-4B8E-8600-335F0F245D16}" srcOrd="1" destOrd="0" presId="urn:microsoft.com/office/officeart/2005/8/layout/list1"/>
    <dgm:cxn modelId="{9F148948-7768-426F-B182-580CDD5499B6}" type="presOf" srcId="{64220851-BC0E-49CC-9560-9FB8079E3298}" destId="{93D985C5-7558-46CD-B710-97092B51BBCF}" srcOrd="1" destOrd="0" presId="urn:microsoft.com/office/officeart/2005/8/layout/list1"/>
    <dgm:cxn modelId="{302B2A51-06BA-4D47-A84F-118ACD4C67CE}" type="presOf" srcId="{2B4558D1-7284-4C97-BCAB-97506AF05066}" destId="{EA433360-32DF-4307-ADD7-19A79E159673}" srcOrd="1" destOrd="0" presId="urn:microsoft.com/office/officeart/2005/8/layout/list1"/>
    <dgm:cxn modelId="{1E3C8971-CD4A-446A-B52F-0D7556758A27}" type="presOf" srcId="{64220851-BC0E-49CC-9560-9FB8079E3298}" destId="{279EB614-F9DF-4ECD-9C53-8C04B13BF529}" srcOrd="0" destOrd="0" presId="urn:microsoft.com/office/officeart/2005/8/layout/list1"/>
    <dgm:cxn modelId="{1ABAA071-65BC-4BEE-9F2C-137948876980}" srcId="{3633EF9F-BAE8-4463-93D8-8BC3AE4F0EAA}" destId="{7BBA065F-080A-4403-A423-9E9A4D1C72C1}" srcOrd="2" destOrd="0" parTransId="{13ADA9C1-B3F5-4A99-A4C5-4AA29266EC83}" sibTransId="{172BC1E7-8FB6-4FCD-B8D6-8EB34C4BD9E1}"/>
    <dgm:cxn modelId="{797C3BA5-9791-4DF7-9B04-05CD0F49C7C3}" type="presOf" srcId="{93138E67-BA7D-4154-BE6A-4BC758CA2944}" destId="{A880C1F1-5CC0-4A91-99D3-D02A6223869E}" srcOrd="1" destOrd="0" presId="urn:microsoft.com/office/officeart/2005/8/layout/list1"/>
    <dgm:cxn modelId="{8ABB88B1-40DA-4923-847C-76B1D63119E5}" type="presOf" srcId="{7BBA065F-080A-4403-A423-9E9A4D1C72C1}" destId="{274A8B70-3E35-4EA0-B7E8-77ACD08785B9}" srcOrd="0" destOrd="0" presId="urn:microsoft.com/office/officeart/2005/8/layout/list1"/>
    <dgm:cxn modelId="{EBC2C5BA-CEFF-4252-922C-7469853B2771}" type="presOf" srcId="{B5EFC58A-5FDA-413A-8F38-CDA2EA293A98}" destId="{30E38E54-9FC2-498B-ADC3-8B34F83B7206}" srcOrd="0" destOrd="0" presId="urn:microsoft.com/office/officeart/2005/8/layout/list1"/>
    <dgm:cxn modelId="{8CDBB4BE-ED1F-4B07-B846-5587372D605A}" type="presOf" srcId="{93138E67-BA7D-4154-BE6A-4BC758CA2944}" destId="{A2C5FE01-CB6B-4E2E-B759-F971BB52C52A}" srcOrd="0" destOrd="0" presId="urn:microsoft.com/office/officeart/2005/8/layout/list1"/>
    <dgm:cxn modelId="{E5F9F1E9-621E-424C-8EF5-503B2B66F44B}" type="presOf" srcId="{2B4558D1-7284-4C97-BCAB-97506AF05066}" destId="{8721B4D8-E2D5-48BF-B312-1D7AFF2F979C}" srcOrd="0" destOrd="0" presId="urn:microsoft.com/office/officeart/2005/8/layout/list1"/>
    <dgm:cxn modelId="{5D7651EC-BB55-4ADE-8B51-D77431899A6E}" srcId="{3633EF9F-BAE8-4463-93D8-8BC3AE4F0EAA}" destId="{93138E67-BA7D-4154-BE6A-4BC758CA2944}" srcOrd="0" destOrd="0" parTransId="{B5FAE837-1B16-4652-9A57-355AF5FABBE2}" sibTransId="{74A14323-42CC-4AA8-8CE5-CA179137EBAB}"/>
    <dgm:cxn modelId="{738254FB-D9B3-4D3D-B66A-AFCAC5742A3E}" type="presOf" srcId="{3633EF9F-BAE8-4463-93D8-8BC3AE4F0EAA}" destId="{B2EE96F0-C1D6-41EB-92A8-833089012B8E}" srcOrd="0" destOrd="0" presId="urn:microsoft.com/office/officeart/2005/8/layout/list1"/>
    <dgm:cxn modelId="{8D7604BA-9856-48CA-9020-ED04951D5644}" type="presParOf" srcId="{B2EE96F0-C1D6-41EB-92A8-833089012B8E}" destId="{9AF9D371-328D-4F07-97D6-9D05E6785618}" srcOrd="0" destOrd="0" presId="urn:microsoft.com/office/officeart/2005/8/layout/list1"/>
    <dgm:cxn modelId="{9A748FAF-7157-410E-8FCF-4F944F2C8C75}" type="presParOf" srcId="{9AF9D371-328D-4F07-97D6-9D05E6785618}" destId="{A2C5FE01-CB6B-4E2E-B759-F971BB52C52A}" srcOrd="0" destOrd="0" presId="urn:microsoft.com/office/officeart/2005/8/layout/list1"/>
    <dgm:cxn modelId="{9386968A-D02E-46D5-B15B-9A81DF8B615C}" type="presParOf" srcId="{9AF9D371-328D-4F07-97D6-9D05E6785618}" destId="{A880C1F1-5CC0-4A91-99D3-D02A6223869E}" srcOrd="1" destOrd="0" presId="urn:microsoft.com/office/officeart/2005/8/layout/list1"/>
    <dgm:cxn modelId="{1A380FF9-9279-4D9F-860A-76DD8D62ECCD}" type="presParOf" srcId="{B2EE96F0-C1D6-41EB-92A8-833089012B8E}" destId="{311ADDDE-90CC-4D92-AFB1-C3AAA73B0A28}" srcOrd="1" destOrd="0" presId="urn:microsoft.com/office/officeart/2005/8/layout/list1"/>
    <dgm:cxn modelId="{2178FCFA-2E68-47D6-8138-47D653F3E939}" type="presParOf" srcId="{B2EE96F0-C1D6-41EB-92A8-833089012B8E}" destId="{5022B7A9-C81C-42B5-A491-77292B830393}" srcOrd="2" destOrd="0" presId="urn:microsoft.com/office/officeart/2005/8/layout/list1"/>
    <dgm:cxn modelId="{31405F05-5123-40E0-91CE-78C7EF727301}" type="presParOf" srcId="{B2EE96F0-C1D6-41EB-92A8-833089012B8E}" destId="{8D67DE5E-644B-402C-A070-C9DF393558D2}" srcOrd="3" destOrd="0" presId="urn:microsoft.com/office/officeart/2005/8/layout/list1"/>
    <dgm:cxn modelId="{65902DC9-2A86-4A43-AE63-E768305FE671}" type="presParOf" srcId="{B2EE96F0-C1D6-41EB-92A8-833089012B8E}" destId="{28DBAC33-86A5-4317-9369-D86C08366632}" srcOrd="4" destOrd="0" presId="urn:microsoft.com/office/officeart/2005/8/layout/list1"/>
    <dgm:cxn modelId="{33A373E0-8BE5-4C8E-B23E-A3AC9F9D73A2}" type="presParOf" srcId="{28DBAC33-86A5-4317-9369-D86C08366632}" destId="{8721B4D8-E2D5-48BF-B312-1D7AFF2F979C}" srcOrd="0" destOrd="0" presId="urn:microsoft.com/office/officeart/2005/8/layout/list1"/>
    <dgm:cxn modelId="{3AAF6D4A-89BB-4443-8E20-AE102B8F48C4}" type="presParOf" srcId="{28DBAC33-86A5-4317-9369-D86C08366632}" destId="{EA433360-32DF-4307-ADD7-19A79E159673}" srcOrd="1" destOrd="0" presId="urn:microsoft.com/office/officeart/2005/8/layout/list1"/>
    <dgm:cxn modelId="{6391B973-2B2E-4335-B4F9-30C025721F69}" type="presParOf" srcId="{B2EE96F0-C1D6-41EB-92A8-833089012B8E}" destId="{C42F643D-EF76-43E3-878F-E40D551C8D14}" srcOrd="5" destOrd="0" presId="urn:microsoft.com/office/officeart/2005/8/layout/list1"/>
    <dgm:cxn modelId="{064C06FF-9D77-4CDD-8E82-FDE8D9B4C769}" type="presParOf" srcId="{B2EE96F0-C1D6-41EB-92A8-833089012B8E}" destId="{1C1A0310-6ED0-4C35-B8E4-C80CC1B7C399}" srcOrd="6" destOrd="0" presId="urn:microsoft.com/office/officeart/2005/8/layout/list1"/>
    <dgm:cxn modelId="{E6DA8B04-ECB4-4DEB-B57C-85E43281980B}" type="presParOf" srcId="{B2EE96F0-C1D6-41EB-92A8-833089012B8E}" destId="{164E99D5-0EF1-4FE2-BAB6-DB3727A7CE1F}" srcOrd="7" destOrd="0" presId="urn:microsoft.com/office/officeart/2005/8/layout/list1"/>
    <dgm:cxn modelId="{A59CD0A7-2B2D-417A-9AB3-89B783FBB0FC}" type="presParOf" srcId="{B2EE96F0-C1D6-41EB-92A8-833089012B8E}" destId="{C92F30C2-F6D0-429E-8C44-7AEE4FDA88E9}" srcOrd="8" destOrd="0" presId="urn:microsoft.com/office/officeart/2005/8/layout/list1"/>
    <dgm:cxn modelId="{2A9D199D-BA26-449F-A5D1-6D71F2D49739}" type="presParOf" srcId="{C92F30C2-F6D0-429E-8C44-7AEE4FDA88E9}" destId="{274A8B70-3E35-4EA0-B7E8-77ACD08785B9}" srcOrd="0" destOrd="0" presId="urn:microsoft.com/office/officeart/2005/8/layout/list1"/>
    <dgm:cxn modelId="{33DAA728-03EF-49C6-8E16-1F141B409D5A}" type="presParOf" srcId="{C92F30C2-F6D0-429E-8C44-7AEE4FDA88E9}" destId="{B2CEC19A-5E45-4DD1-B577-2AA3D7D34676}" srcOrd="1" destOrd="0" presId="urn:microsoft.com/office/officeart/2005/8/layout/list1"/>
    <dgm:cxn modelId="{92A0A70D-7E86-4370-9CF6-4E9D1A83D7D4}" type="presParOf" srcId="{B2EE96F0-C1D6-41EB-92A8-833089012B8E}" destId="{38FB24F7-3323-4865-8D87-9FD69A9379D3}" srcOrd="9" destOrd="0" presId="urn:microsoft.com/office/officeart/2005/8/layout/list1"/>
    <dgm:cxn modelId="{23DF9A89-F3C6-42AA-85ED-A9835F9E47F4}" type="presParOf" srcId="{B2EE96F0-C1D6-41EB-92A8-833089012B8E}" destId="{0290D5B0-A4DA-40B6-9E99-580B096F104A}" srcOrd="10" destOrd="0" presId="urn:microsoft.com/office/officeart/2005/8/layout/list1"/>
    <dgm:cxn modelId="{F427FA8A-A060-4A4E-8110-A4BD9EA6CAB3}" type="presParOf" srcId="{B2EE96F0-C1D6-41EB-92A8-833089012B8E}" destId="{FC687D70-B434-4617-9197-3DC88C1A3FB7}" srcOrd="11" destOrd="0" presId="urn:microsoft.com/office/officeart/2005/8/layout/list1"/>
    <dgm:cxn modelId="{A5C1228A-CCFE-4829-84A5-5F919D82D327}" type="presParOf" srcId="{B2EE96F0-C1D6-41EB-92A8-833089012B8E}" destId="{FB209E88-8985-4259-B9E6-AEB404726DBB}" srcOrd="12" destOrd="0" presId="urn:microsoft.com/office/officeart/2005/8/layout/list1"/>
    <dgm:cxn modelId="{F4599FCC-2782-4B72-8D66-B5B67ABD296A}" type="presParOf" srcId="{FB209E88-8985-4259-B9E6-AEB404726DBB}" destId="{279EB614-F9DF-4ECD-9C53-8C04B13BF529}" srcOrd="0" destOrd="0" presId="urn:microsoft.com/office/officeart/2005/8/layout/list1"/>
    <dgm:cxn modelId="{D0F7111A-451F-4FCE-8165-ED0718383BEB}" type="presParOf" srcId="{FB209E88-8985-4259-B9E6-AEB404726DBB}" destId="{93D985C5-7558-46CD-B710-97092B51BBCF}" srcOrd="1" destOrd="0" presId="urn:microsoft.com/office/officeart/2005/8/layout/list1"/>
    <dgm:cxn modelId="{C6C62428-716D-4852-AF88-5EEA006078A2}" type="presParOf" srcId="{B2EE96F0-C1D6-41EB-92A8-833089012B8E}" destId="{CA91FC18-427C-4B61-A28E-C1102522F07B}" srcOrd="13" destOrd="0" presId="urn:microsoft.com/office/officeart/2005/8/layout/list1"/>
    <dgm:cxn modelId="{AAAAD7FD-0C73-4C7A-A0E5-9312E0BEBD5B}" type="presParOf" srcId="{B2EE96F0-C1D6-41EB-92A8-833089012B8E}" destId="{F36A05B1-0471-43E6-9F84-04CF5CED8EF1}" srcOrd="14" destOrd="0" presId="urn:microsoft.com/office/officeart/2005/8/layout/list1"/>
    <dgm:cxn modelId="{898843ED-CAFC-4851-BF78-E6D4B402DED2}" type="presParOf" srcId="{B2EE96F0-C1D6-41EB-92A8-833089012B8E}" destId="{2309F0C0-AC1F-47D5-8CBE-9503EB3609D7}" srcOrd="15" destOrd="0" presId="urn:microsoft.com/office/officeart/2005/8/layout/list1"/>
    <dgm:cxn modelId="{A5E23665-1737-437A-AE19-D22A83E3798A}" type="presParOf" srcId="{B2EE96F0-C1D6-41EB-92A8-833089012B8E}" destId="{A4C27532-776D-44D0-87DE-EE5711FEEECB}" srcOrd="16" destOrd="0" presId="urn:microsoft.com/office/officeart/2005/8/layout/list1"/>
    <dgm:cxn modelId="{4C4A513D-65CA-492D-864B-A9E06E87A3F0}" type="presParOf" srcId="{A4C27532-776D-44D0-87DE-EE5711FEEECB}" destId="{30E38E54-9FC2-498B-ADC3-8B34F83B7206}" srcOrd="0" destOrd="0" presId="urn:microsoft.com/office/officeart/2005/8/layout/list1"/>
    <dgm:cxn modelId="{FFA57107-8F16-4C56-AE90-5C46F4C9AF50}" type="presParOf" srcId="{A4C27532-776D-44D0-87DE-EE5711FEEECB}" destId="{1B5C1B8E-E3FB-4B8E-8600-335F0F245D16}" srcOrd="1" destOrd="0" presId="urn:microsoft.com/office/officeart/2005/8/layout/list1"/>
    <dgm:cxn modelId="{6CC16986-2EE4-4F3C-B55D-FEA4986988FF}" type="presParOf" srcId="{B2EE96F0-C1D6-41EB-92A8-833089012B8E}" destId="{1E2C44AE-9477-44FE-9DC1-6AFE29F5F52D}" srcOrd="17" destOrd="0" presId="urn:microsoft.com/office/officeart/2005/8/layout/list1"/>
    <dgm:cxn modelId="{0804D970-4D6A-44B0-A60D-EBA7D162D383}" type="presParOf" srcId="{B2EE96F0-C1D6-41EB-92A8-833089012B8E}" destId="{087FFC96-F88B-4D03-A11F-33EFCBBA436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2B7A9-C81C-42B5-A491-77292B830393}">
      <dsp:nvSpPr>
        <dsp:cNvPr id="0" name=""/>
        <dsp:cNvSpPr/>
      </dsp:nvSpPr>
      <dsp:spPr>
        <a:xfrm>
          <a:off x="0" y="341052"/>
          <a:ext cx="53872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0C1F1-5CC0-4A91-99D3-D02A6223869E}">
      <dsp:nvSpPr>
        <dsp:cNvPr id="0" name=""/>
        <dsp:cNvSpPr/>
      </dsp:nvSpPr>
      <dsp:spPr>
        <a:xfrm>
          <a:off x="269361" y="104892"/>
          <a:ext cx="377105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37" tIns="0" rIns="1425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Dimensioni del campo</a:t>
          </a:r>
        </a:p>
      </dsp:txBody>
      <dsp:txXfrm>
        <a:off x="292418" y="127949"/>
        <a:ext cx="3724941" cy="426206"/>
      </dsp:txXfrm>
    </dsp:sp>
    <dsp:sp modelId="{1C1A0310-6ED0-4C35-B8E4-C80CC1B7C399}">
      <dsp:nvSpPr>
        <dsp:cNvPr id="0" name=""/>
        <dsp:cNvSpPr/>
      </dsp:nvSpPr>
      <dsp:spPr>
        <a:xfrm>
          <a:off x="0" y="1066812"/>
          <a:ext cx="53872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33360-32DF-4307-ADD7-19A79E159673}">
      <dsp:nvSpPr>
        <dsp:cNvPr id="0" name=""/>
        <dsp:cNvSpPr/>
      </dsp:nvSpPr>
      <dsp:spPr>
        <a:xfrm>
          <a:off x="269361" y="830652"/>
          <a:ext cx="377105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37" tIns="0" rIns="1425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Numero di giocatori</a:t>
          </a:r>
        </a:p>
      </dsp:txBody>
      <dsp:txXfrm>
        <a:off x="292418" y="853709"/>
        <a:ext cx="3724941" cy="426206"/>
      </dsp:txXfrm>
    </dsp:sp>
    <dsp:sp modelId="{0290D5B0-A4DA-40B6-9E99-580B096F104A}">
      <dsp:nvSpPr>
        <dsp:cNvPr id="0" name=""/>
        <dsp:cNvSpPr/>
      </dsp:nvSpPr>
      <dsp:spPr>
        <a:xfrm>
          <a:off x="0" y="1792572"/>
          <a:ext cx="53872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EC19A-5E45-4DD1-B577-2AA3D7D34676}">
      <dsp:nvSpPr>
        <dsp:cNvPr id="0" name=""/>
        <dsp:cNvSpPr/>
      </dsp:nvSpPr>
      <dsp:spPr>
        <a:xfrm>
          <a:off x="269361" y="1556412"/>
          <a:ext cx="377105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37" tIns="0" rIns="1425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Proprietà delle regole</a:t>
          </a:r>
        </a:p>
      </dsp:txBody>
      <dsp:txXfrm>
        <a:off x="292418" y="1579469"/>
        <a:ext cx="3724941" cy="426206"/>
      </dsp:txXfrm>
    </dsp:sp>
    <dsp:sp modelId="{F36A05B1-0471-43E6-9F84-04CF5CED8EF1}">
      <dsp:nvSpPr>
        <dsp:cNvPr id="0" name=""/>
        <dsp:cNvSpPr/>
      </dsp:nvSpPr>
      <dsp:spPr>
        <a:xfrm>
          <a:off x="0" y="2518332"/>
          <a:ext cx="53872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985C5-7558-46CD-B710-97092B51BBCF}">
      <dsp:nvSpPr>
        <dsp:cNvPr id="0" name=""/>
        <dsp:cNvSpPr/>
      </dsp:nvSpPr>
      <dsp:spPr>
        <a:xfrm>
          <a:off x="269361" y="2282172"/>
          <a:ext cx="377105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37" tIns="0" rIns="1425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Lavoro/pausa/metodo</a:t>
          </a:r>
        </a:p>
      </dsp:txBody>
      <dsp:txXfrm>
        <a:off x="292418" y="2305229"/>
        <a:ext cx="3724941" cy="426206"/>
      </dsp:txXfrm>
    </dsp:sp>
    <dsp:sp modelId="{087FFC96-F88B-4D03-A11F-33EFCBBA4369}">
      <dsp:nvSpPr>
        <dsp:cNvPr id="0" name=""/>
        <dsp:cNvSpPr/>
      </dsp:nvSpPr>
      <dsp:spPr>
        <a:xfrm>
          <a:off x="0" y="3244092"/>
          <a:ext cx="53872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1B8E-E3FB-4B8E-8600-335F0F245D16}">
      <dsp:nvSpPr>
        <dsp:cNvPr id="0" name=""/>
        <dsp:cNvSpPr/>
      </dsp:nvSpPr>
      <dsp:spPr>
        <a:xfrm>
          <a:off x="269361" y="3007932"/>
          <a:ext cx="377105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537" tIns="0" rIns="1425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Età atleti</a:t>
          </a:r>
        </a:p>
      </dsp:txBody>
      <dsp:txXfrm>
        <a:off x="292418" y="3030989"/>
        <a:ext cx="372494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8CA06B-A0AB-4AE0-BA41-076DCACEA70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7965524-B95A-4BC6-AA06-6EA903C1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05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01E64-719A-4644-A3B2-E18554A3E14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50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4D54C-7A43-4C1E-90AA-9B1E8120A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34068E-5066-4A33-8921-C7F778B3A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A1AE42-6E9F-4061-B25C-3E7A6B20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6454B4-A006-4870-86D9-10D11B43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E0F5F6-76F0-45BD-A35C-2EFB03E7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12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E1EA0-C035-42E9-AE28-AC77C773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47F583-4583-40FD-9FC7-881524922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3E6800-99A9-4387-8D11-D3CC2FE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3E84ED-1A16-4008-AF93-82BE7769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CB79B9-CC12-4DFB-9F00-330E3C47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3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A27901A-269D-4441-89D4-0CA5A06B3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29A6E1-48D0-4CCA-B833-7DBF91B3D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89E13B-FA43-44C8-A0B7-C581EC0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AFA16-CCB8-44EC-AEEB-3E06A7E6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8F8F48-4502-46D0-AB18-8C80054B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52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103D9-56D6-4452-9C23-BBDCEA8A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7BA02C-D98D-4FF6-A7B5-32ACCA35D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05BDA9-9825-4C59-95E9-1799A07E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ECB32B-CFA0-4B10-A598-D1051406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9B66D-F08A-4A14-8722-0E6B9F42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19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7AEA1-D7BF-4CEF-805A-76229D3A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588880-7116-4C61-956E-9C62FA677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76A133-EDFB-4B96-9647-9A0934EE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B03971-1BCD-45A2-B83B-160365D2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B3E60-DFAB-4BB1-85C7-5436F88D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9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6C87FC-F496-4391-BA74-5A285AD6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EF9060-B59E-4238-B9A4-A0E5BCA0E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164BF8-0B76-441B-92A2-29A2D58FF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82A8B9-3138-45AA-8794-C37A0F98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B14C94-8687-46FE-B090-89B3DAFB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95385E-770E-41A4-8161-D6982DF3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92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9D11C2-2E24-46E9-84CC-C585B692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C762FC-26BE-4217-A79A-1D25382E3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2D276A-B69B-4EB4-9B2F-7A92AEB5F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D998679-5BE9-427B-B19C-EAD451A2C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DEC297-6B45-47B8-8D5E-69CF82E81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64243C-6EFD-440E-A64A-D306DFDD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6720AED-D92F-44D9-84E3-1EBB3777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CB3659-0776-4B0A-B61D-29F51D4A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5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3BDB2-E7C6-4F46-B262-AAC41AD1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0A77A1-678B-4F7D-AD1C-A7D5B88A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AA38E1-9B5A-4E9D-BD8B-8D89B54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96AACD-4B41-4F94-8F7F-E3489A7F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48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C1C9813-10CB-43E9-A8DD-F11276C7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FFC2EC-90BE-43B0-8365-E2CC45FC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42A3FC-33C8-42C9-8E90-14BB5046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23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230D8-2F56-4629-93DA-5725A4FD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5166FE-B850-415A-9E5F-7CCD55B9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297973-6AFE-4B67-9488-B10AE374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6315D2-4CFF-4459-AD26-B4556E98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073F6C-B876-46B8-8D11-A1A88D75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263EA0-2E54-4867-B046-1E4F5D24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44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0A59F-A3CC-4EB9-8A05-513247EC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0E9F1E-2D43-4A77-A2B0-347C3A136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65BAA6-0DAC-4018-B3EF-A8C9FF3F8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556A40-C271-44F0-B1A8-8266DB30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226973-4694-4577-AE44-F7ECACA8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E76D7A-FCB6-46A4-B176-20F418D4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1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21A27A7-99A9-4FCB-9EB9-FF0EB1EE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60545E-2C4D-4B4D-98B9-50B7D9813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75471B-0FC1-43F1-B544-6DEBCCDA6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8BB2-740B-44FC-8020-FDA5EB37D67A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19B99-1CF9-4152-BF21-0A6E9462A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B62E2A-AD1F-495F-AC79-41D9A7BF1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AE2D-657D-4A2D-9C6C-36D3DA4B8A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9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5.jpe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>
            <a:extLst>
              <a:ext uri="{FF2B5EF4-FFF2-40B4-BE49-F238E27FC236}">
                <a16:creationId xmlns:a16="http://schemas.microsoft.com/office/drawing/2014/main" id="{A067CA1B-10C6-41DC-88C4-CB32F542A49D}"/>
              </a:ext>
            </a:extLst>
          </p:cNvPr>
          <p:cNvSpPr txBox="1">
            <a:spLocks/>
          </p:cNvSpPr>
          <p:nvPr/>
        </p:nvSpPr>
        <p:spPr>
          <a:xfrm>
            <a:off x="-108067" y="4461097"/>
            <a:ext cx="12192001" cy="438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889A47F-32B1-4B0A-B8CD-877DEFF7FD50}"/>
              </a:ext>
            </a:extLst>
          </p:cNvPr>
          <p:cNvSpPr txBox="1">
            <a:spLocks/>
          </p:cNvSpPr>
          <p:nvPr/>
        </p:nvSpPr>
        <p:spPr>
          <a:xfrm>
            <a:off x="-1" y="2074270"/>
            <a:ext cx="12191999" cy="86843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002060"/>
                </a:solidFill>
                <a:latin typeface="Arial Black" panose="020B0A04020102020204" pitchFamily="34" charset="0"/>
              </a:rPr>
              <a:t>AGGIORNAMENTO UEFA B</a:t>
            </a: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4F713140-3DBB-4629-BA74-E5A1936006E2}"/>
              </a:ext>
            </a:extLst>
          </p:cNvPr>
          <p:cNvSpPr txBox="1">
            <a:spLocks/>
          </p:cNvSpPr>
          <p:nvPr/>
        </p:nvSpPr>
        <p:spPr>
          <a:xfrm>
            <a:off x="220148" y="5304594"/>
            <a:ext cx="11751700" cy="1147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Prof. Tirrito Marcello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Preparatore Atletico Abilitato F.I.G.C.</a:t>
            </a:r>
          </a:p>
          <a:p>
            <a:pPr algn="ctr"/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marcello.tirrito76@libero.it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SPRINT BREVI 5-20 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2025625" y="2708838"/>
            <a:ext cx="66182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Se sono veloce (cap. accelerare) sono anche forte</a:t>
            </a:r>
          </a:p>
          <a:p>
            <a:pPr algn="ctr"/>
            <a:r>
              <a:rPr lang="it-IT" sz="2400" dirty="0">
                <a:highlight>
                  <a:srgbClr val="FFFF00"/>
                </a:highlight>
              </a:rPr>
              <a:t>(forza relativa)</a:t>
            </a:r>
          </a:p>
        </p:txBody>
      </p:sp>
      <p:sp>
        <p:nvSpPr>
          <p:cNvPr id="1024" name="Freccia circolare a sinistra 1023">
            <a:extLst>
              <a:ext uri="{FF2B5EF4-FFF2-40B4-BE49-F238E27FC236}">
                <a16:creationId xmlns:a16="http://schemas.microsoft.com/office/drawing/2014/main" id="{64ED05E6-BB75-93E5-3F7A-D25C1347662B}"/>
              </a:ext>
            </a:extLst>
          </p:cNvPr>
          <p:cNvSpPr/>
          <p:nvPr/>
        </p:nvSpPr>
        <p:spPr>
          <a:xfrm>
            <a:off x="8810176" y="3059084"/>
            <a:ext cx="837653" cy="1314716"/>
          </a:xfrm>
          <a:prstGeom prst="curvedLef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A9DADC7-058A-15C7-E6E3-4D7EB10ECF22}"/>
              </a:ext>
            </a:extLst>
          </p:cNvPr>
          <p:cNvSpPr txBox="1"/>
          <p:nvPr/>
        </p:nvSpPr>
        <p:spPr>
          <a:xfrm>
            <a:off x="2025625" y="3843411"/>
            <a:ext cx="6618296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Se sono forte posso anche essere veloce</a:t>
            </a:r>
          </a:p>
          <a:p>
            <a:pPr algn="ctr"/>
            <a:r>
              <a:rPr lang="it-IT" sz="2400" dirty="0"/>
              <a:t> </a:t>
            </a:r>
            <a:r>
              <a:rPr lang="it-IT" sz="2400" dirty="0">
                <a:highlight>
                  <a:srgbClr val="FFFF00"/>
                </a:highlight>
              </a:rPr>
              <a:t>(forza esplosiva)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BEA3274-E29A-7CE0-F85A-A716E3CE5E3C}"/>
              </a:ext>
            </a:extLst>
          </p:cNvPr>
          <p:cNvSpPr txBox="1"/>
          <p:nvPr/>
        </p:nvSpPr>
        <p:spPr>
          <a:xfrm>
            <a:off x="2025625" y="5092008"/>
            <a:ext cx="66182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Se sono forte e veloce sono potente</a:t>
            </a:r>
          </a:p>
          <a:p>
            <a:pPr algn="ctr"/>
            <a:r>
              <a:rPr lang="it-IT" sz="2400" dirty="0">
                <a:highlight>
                  <a:srgbClr val="FFFF00"/>
                </a:highlight>
              </a:rPr>
              <a:t>(potenza)</a:t>
            </a:r>
          </a:p>
        </p:txBody>
      </p:sp>
      <p:sp>
        <p:nvSpPr>
          <p:cNvPr id="3" name="Freccia circolare a destra 2">
            <a:extLst>
              <a:ext uri="{FF2B5EF4-FFF2-40B4-BE49-F238E27FC236}">
                <a16:creationId xmlns:a16="http://schemas.microsoft.com/office/drawing/2014/main" id="{B0AE3D48-5B2D-7577-8588-2404CB9596F6}"/>
              </a:ext>
            </a:extLst>
          </p:cNvPr>
          <p:cNvSpPr/>
          <p:nvPr/>
        </p:nvSpPr>
        <p:spPr>
          <a:xfrm>
            <a:off x="849418" y="4258909"/>
            <a:ext cx="804815" cy="1194240"/>
          </a:xfrm>
          <a:prstGeom prst="curv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B98DCB-9EC6-C6A3-25D7-051D15DA0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417" y="4364289"/>
            <a:ext cx="1999661" cy="228619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91ADB6E-09EC-685B-BB00-EA05D360FE64}"/>
              </a:ext>
            </a:extLst>
          </p:cNvPr>
          <p:cNvCxnSpPr/>
          <p:nvPr/>
        </p:nvCxnSpPr>
        <p:spPr>
          <a:xfrm>
            <a:off x="7614458" y="2119745"/>
            <a:ext cx="10294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EB7E1785-5C08-383E-17A6-7EDC2A6F7C40}"/>
              </a:ext>
            </a:extLst>
          </p:cNvPr>
          <p:cNvSpPr/>
          <p:nvPr/>
        </p:nvSpPr>
        <p:spPr>
          <a:xfrm>
            <a:off x="7439891" y="1945178"/>
            <a:ext cx="124691" cy="1911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CF24A836-F5D8-0FFD-5C4D-E4FE549F73DC}"/>
              </a:ext>
            </a:extLst>
          </p:cNvPr>
          <p:cNvSpPr/>
          <p:nvPr/>
        </p:nvSpPr>
        <p:spPr>
          <a:xfrm>
            <a:off x="8690298" y="1945177"/>
            <a:ext cx="124691" cy="1911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69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SPRINT BREVI 5-20 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156577" y="4102679"/>
            <a:ext cx="1158794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L'accelerazione dipende dalla  </a:t>
            </a:r>
            <a:r>
              <a:rPr lang="it-IT" sz="2800" dirty="0">
                <a:highlight>
                  <a:srgbClr val="FFFF00"/>
                </a:highlight>
              </a:rPr>
              <a:t>FORZA MUSCOLARE </a:t>
            </a:r>
            <a:r>
              <a:rPr lang="it-IT" sz="2800" dirty="0"/>
              <a:t>e dalla </a:t>
            </a:r>
            <a:r>
              <a:rPr lang="it-IT" sz="2800" dirty="0">
                <a:highlight>
                  <a:srgbClr val="FFFF00"/>
                </a:highlight>
              </a:rPr>
              <a:t>FORZA ESPLOSIVA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0C3E395-F446-B4B3-258A-C4238FEE3C82}"/>
              </a:ext>
            </a:extLst>
          </p:cNvPr>
          <p:cNvCxnSpPr/>
          <p:nvPr/>
        </p:nvCxnSpPr>
        <p:spPr>
          <a:xfrm>
            <a:off x="955964" y="3325091"/>
            <a:ext cx="9476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72C877D-ED51-FB54-C5E5-F85DC238EDED}"/>
              </a:ext>
            </a:extLst>
          </p:cNvPr>
          <p:cNvCxnSpPr>
            <a:cxnSpLocks/>
          </p:cNvCxnSpPr>
          <p:nvPr/>
        </p:nvCxnSpPr>
        <p:spPr>
          <a:xfrm>
            <a:off x="1903615" y="3325090"/>
            <a:ext cx="684207" cy="4294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1B4BAD2-05AD-1F9B-432F-B34937CDFD62}"/>
              </a:ext>
            </a:extLst>
          </p:cNvPr>
          <p:cNvCxnSpPr>
            <a:cxnSpLocks/>
          </p:cNvCxnSpPr>
          <p:nvPr/>
        </p:nvCxnSpPr>
        <p:spPr>
          <a:xfrm>
            <a:off x="3751900" y="2835616"/>
            <a:ext cx="692728" cy="4932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D8DB02EF-0214-3708-DE39-EDA546ECBEA7}"/>
              </a:ext>
            </a:extLst>
          </p:cNvPr>
          <p:cNvCxnSpPr>
            <a:cxnSpLocks/>
          </p:cNvCxnSpPr>
          <p:nvPr/>
        </p:nvCxnSpPr>
        <p:spPr>
          <a:xfrm>
            <a:off x="4444628" y="3325090"/>
            <a:ext cx="958644" cy="11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olo isoscele 16">
            <a:extLst>
              <a:ext uri="{FF2B5EF4-FFF2-40B4-BE49-F238E27FC236}">
                <a16:creationId xmlns:a16="http://schemas.microsoft.com/office/drawing/2014/main" id="{1F1F8721-E9FF-15B1-F5F2-AD93985FFF32}"/>
              </a:ext>
            </a:extLst>
          </p:cNvPr>
          <p:cNvSpPr/>
          <p:nvPr/>
        </p:nvSpPr>
        <p:spPr>
          <a:xfrm>
            <a:off x="789709" y="3059084"/>
            <a:ext cx="166255" cy="2660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>
            <a:extLst>
              <a:ext uri="{FF2B5EF4-FFF2-40B4-BE49-F238E27FC236}">
                <a16:creationId xmlns:a16="http://schemas.microsoft.com/office/drawing/2014/main" id="{15D504F9-FF72-0537-EADB-DB6EACE6EDE8}"/>
              </a:ext>
            </a:extLst>
          </p:cNvPr>
          <p:cNvSpPr/>
          <p:nvPr/>
        </p:nvSpPr>
        <p:spPr>
          <a:xfrm>
            <a:off x="2609808" y="3488575"/>
            <a:ext cx="166255" cy="2660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riangolo isoscele 26">
            <a:extLst>
              <a:ext uri="{FF2B5EF4-FFF2-40B4-BE49-F238E27FC236}">
                <a16:creationId xmlns:a16="http://schemas.microsoft.com/office/drawing/2014/main" id="{0739085E-ACD2-B949-62CA-7D1FA6685A47}"/>
              </a:ext>
            </a:extLst>
          </p:cNvPr>
          <p:cNvSpPr/>
          <p:nvPr/>
        </p:nvSpPr>
        <p:spPr>
          <a:xfrm>
            <a:off x="3585645" y="2566729"/>
            <a:ext cx="166255" cy="2660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9F278F24-B0E7-E77E-F8A8-1AD5E6FAB41D}"/>
              </a:ext>
            </a:extLst>
          </p:cNvPr>
          <p:cNvCxnSpPr>
            <a:cxnSpLocks/>
          </p:cNvCxnSpPr>
          <p:nvPr/>
        </p:nvCxnSpPr>
        <p:spPr>
          <a:xfrm flipV="1">
            <a:off x="5417591" y="2823553"/>
            <a:ext cx="911720" cy="5126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277E0F61-BD8E-0EDF-57D4-D8496697B435}"/>
              </a:ext>
            </a:extLst>
          </p:cNvPr>
          <p:cNvCxnSpPr/>
          <p:nvPr/>
        </p:nvCxnSpPr>
        <p:spPr>
          <a:xfrm>
            <a:off x="6342610" y="2832735"/>
            <a:ext cx="9476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iangolo isoscele 30">
            <a:extLst>
              <a:ext uri="{FF2B5EF4-FFF2-40B4-BE49-F238E27FC236}">
                <a16:creationId xmlns:a16="http://schemas.microsoft.com/office/drawing/2014/main" id="{06B957B1-94A6-ADE5-9651-2345CAA3FC88}"/>
              </a:ext>
            </a:extLst>
          </p:cNvPr>
          <p:cNvSpPr/>
          <p:nvPr/>
        </p:nvSpPr>
        <p:spPr>
          <a:xfrm>
            <a:off x="7303560" y="2566729"/>
            <a:ext cx="166255" cy="2660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circolare a sinistra 24">
            <a:extLst>
              <a:ext uri="{FF2B5EF4-FFF2-40B4-BE49-F238E27FC236}">
                <a16:creationId xmlns:a16="http://schemas.microsoft.com/office/drawing/2014/main" id="{8339AD65-5C18-943C-D981-0D38F2077B98}"/>
              </a:ext>
            </a:extLst>
          </p:cNvPr>
          <p:cNvSpPr/>
          <p:nvPr/>
        </p:nvSpPr>
        <p:spPr>
          <a:xfrm rot="5400000">
            <a:off x="7060141" y="3754941"/>
            <a:ext cx="884192" cy="3034145"/>
          </a:xfrm>
          <a:prstGeom prst="curvedLef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24" name="Freccia circolare a sinistra 1023">
            <a:extLst>
              <a:ext uri="{FF2B5EF4-FFF2-40B4-BE49-F238E27FC236}">
                <a16:creationId xmlns:a16="http://schemas.microsoft.com/office/drawing/2014/main" id="{64ED05E6-BB75-93E5-3F7A-D25C1347662B}"/>
              </a:ext>
            </a:extLst>
          </p:cNvPr>
          <p:cNvSpPr/>
          <p:nvPr/>
        </p:nvSpPr>
        <p:spPr>
          <a:xfrm rot="16200000">
            <a:off x="7233612" y="2026022"/>
            <a:ext cx="815381" cy="2929893"/>
          </a:xfrm>
          <a:prstGeom prst="curvedLef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0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SPRINT contro….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1298842" y="2788567"/>
            <a:ext cx="3040401" cy="52322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CARICO ALTO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BDF596-3D6A-33E4-F745-ADF660511AA2}"/>
              </a:ext>
            </a:extLst>
          </p:cNvPr>
          <p:cNvSpPr txBox="1"/>
          <p:nvPr/>
        </p:nvSpPr>
        <p:spPr>
          <a:xfrm>
            <a:off x="3992954" y="5692172"/>
            <a:ext cx="4968166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+ RFD		accelerazione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08EBF39-51C0-1371-0FEB-2C4F5269BE12}"/>
              </a:ext>
            </a:extLst>
          </p:cNvPr>
          <p:cNvSpPr txBox="1"/>
          <p:nvPr/>
        </p:nvSpPr>
        <p:spPr>
          <a:xfrm>
            <a:off x="5515641" y="4794663"/>
            <a:ext cx="2697335" cy="52322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CARICO BASSO</a:t>
            </a:r>
            <a:endParaRPr lang="it-IT" sz="2800" b="1" dirty="0">
              <a:highlight>
                <a:srgbClr val="FFFF00"/>
              </a:highlight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2DCA0C9-50CC-71F6-D392-E8531ECF091E}"/>
              </a:ext>
            </a:extLst>
          </p:cNvPr>
          <p:cNvSpPr txBox="1"/>
          <p:nvPr/>
        </p:nvSpPr>
        <p:spPr>
          <a:xfrm>
            <a:off x="198141" y="3586734"/>
            <a:ext cx="4814434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+ potenza	    forza orizzontale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A33541A-6920-9B1F-C417-029E6154112E}"/>
              </a:ext>
            </a:extLst>
          </p:cNvPr>
          <p:cNvCxnSpPr>
            <a:cxnSpLocks/>
          </p:cNvCxnSpPr>
          <p:nvPr/>
        </p:nvCxnSpPr>
        <p:spPr>
          <a:xfrm>
            <a:off x="1770612" y="3864970"/>
            <a:ext cx="5708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57D2E13-A355-AF0A-AF6C-A4A361072981}"/>
              </a:ext>
            </a:extLst>
          </p:cNvPr>
          <p:cNvCxnSpPr>
            <a:cxnSpLocks/>
          </p:cNvCxnSpPr>
          <p:nvPr/>
        </p:nvCxnSpPr>
        <p:spPr>
          <a:xfrm>
            <a:off x="4944822" y="5923004"/>
            <a:ext cx="83252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6A69990C-EAEE-9E2F-2CCB-10FC4A53E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588" y="2465629"/>
            <a:ext cx="1747329" cy="174732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FABC69C-9943-28C9-DFEA-83FD53979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644" y="3913273"/>
            <a:ext cx="2000250" cy="2286000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B0E7248-7267-203D-1EBE-5EB6298C3E46}"/>
              </a:ext>
            </a:extLst>
          </p:cNvPr>
          <p:cNvSpPr/>
          <p:nvPr/>
        </p:nvSpPr>
        <p:spPr>
          <a:xfrm>
            <a:off x="332509" y="2788567"/>
            <a:ext cx="814647" cy="5232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/>
              <a:t>+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3A3CE9E-EE9C-6A91-7521-B7F70874D69B}"/>
              </a:ext>
            </a:extLst>
          </p:cNvPr>
          <p:cNvSpPr/>
          <p:nvPr/>
        </p:nvSpPr>
        <p:spPr>
          <a:xfrm>
            <a:off x="4558984" y="4768206"/>
            <a:ext cx="814647" cy="5232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0515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Pertanto….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2025625" y="2708838"/>
            <a:ext cx="66182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Un atleta non sarà mai </a:t>
            </a:r>
          </a:p>
          <a:p>
            <a:pPr algn="ctr"/>
            <a:r>
              <a:rPr lang="it-IT" sz="2400" dirty="0">
                <a:highlight>
                  <a:srgbClr val="FFFF00"/>
                </a:highlight>
              </a:rPr>
              <a:t>Veloce prima di essere forte</a:t>
            </a:r>
          </a:p>
        </p:txBody>
      </p:sp>
      <p:sp>
        <p:nvSpPr>
          <p:cNvPr id="1024" name="Freccia circolare a sinistra 1023">
            <a:extLst>
              <a:ext uri="{FF2B5EF4-FFF2-40B4-BE49-F238E27FC236}">
                <a16:creationId xmlns:a16="http://schemas.microsoft.com/office/drawing/2014/main" id="{64ED05E6-BB75-93E5-3F7A-D25C1347662B}"/>
              </a:ext>
            </a:extLst>
          </p:cNvPr>
          <p:cNvSpPr/>
          <p:nvPr/>
        </p:nvSpPr>
        <p:spPr>
          <a:xfrm>
            <a:off x="8810176" y="3059084"/>
            <a:ext cx="1561262" cy="2543694"/>
          </a:xfrm>
          <a:prstGeom prst="curvedLef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A9DADC7-058A-15C7-E6E3-4D7EB10ECF22}"/>
              </a:ext>
            </a:extLst>
          </p:cNvPr>
          <p:cNvSpPr txBox="1"/>
          <p:nvPr/>
        </p:nvSpPr>
        <p:spPr>
          <a:xfrm>
            <a:off x="2094124" y="5507506"/>
            <a:ext cx="6618296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L’allenamento della forza e della potenza</a:t>
            </a:r>
          </a:p>
          <a:p>
            <a:pPr algn="ctr"/>
            <a:r>
              <a:rPr lang="it-IT" sz="2400" dirty="0">
                <a:highlight>
                  <a:srgbClr val="FFFF00"/>
                </a:highlight>
              </a:rPr>
              <a:t>Migliorano la capacità di accelerare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62050A-B4EB-C665-CE33-3E17EBCDE2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17" b="7395"/>
          <a:stretch/>
        </p:blipFill>
        <p:spPr>
          <a:xfrm>
            <a:off x="528651" y="2529774"/>
            <a:ext cx="1489189" cy="14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4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069868" y="2967644"/>
            <a:ext cx="7115695" cy="22159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rgbClr val="FF0000"/>
                </a:solidFill>
              </a:rPr>
              <a:t>SSG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A33541A-6920-9B1F-C417-029E6154112E}"/>
              </a:ext>
            </a:extLst>
          </p:cNvPr>
          <p:cNvCxnSpPr>
            <a:cxnSpLocks/>
          </p:cNvCxnSpPr>
          <p:nvPr/>
        </p:nvCxnSpPr>
        <p:spPr>
          <a:xfrm>
            <a:off x="9468110" y="4183704"/>
            <a:ext cx="57081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776D4F35-41FA-5AEB-BD94-E6F64A0E8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72" y="13077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9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Definizione di SMALL SIDED GAMES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4D5787-66D8-8E7D-45A8-C2F1CABAE6AD}"/>
              </a:ext>
            </a:extLst>
          </p:cNvPr>
          <p:cNvSpPr txBox="1"/>
          <p:nvPr/>
        </p:nvSpPr>
        <p:spPr>
          <a:xfrm>
            <a:off x="1122218" y="2640399"/>
            <a:ext cx="8835043" cy="1508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Sono proposte tecniche di allenamento mostrate come partite che identificano la </a:t>
            </a:r>
            <a:r>
              <a:rPr lang="it-IT" sz="3600" b="1" i="1" dirty="0">
                <a:solidFill>
                  <a:srgbClr val="0070C0"/>
                </a:solidFill>
              </a:rPr>
              <a:t>S</a:t>
            </a:r>
            <a:r>
              <a:rPr lang="it-IT" sz="3600" i="1" dirty="0">
                <a:solidFill>
                  <a:srgbClr val="0070C0"/>
                </a:solidFill>
              </a:rPr>
              <a:t>PECIALIZZAZIONE</a:t>
            </a:r>
            <a:r>
              <a:rPr lang="it-IT" sz="2800" dirty="0"/>
              <a:t> delle variabili del carico con diversi obiettivi allenanti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6BD83B-EB40-8A1A-31F9-B7A7CFF75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992" y="4638802"/>
            <a:ext cx="1623493" cy="14853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pic>
        <p:nvPicPr>
          <p:cNvPr id="7" name="Elemento grafico 6" descr="Calcio">
            <a:extLst>
              <a:ext uri="{FF2B5EF4-FFF2-40B4-BE49-F238E27FC236}">
                <a16:creationId xmlns:a16="http://schemas.microsoft.com/office/drawing/2014/main" id="{4EB73596-272D-684B-515A-BBFFB131A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2861" y="43836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6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Definizione di SMALL SIDED GAMES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2208642" y="5599839"/>
            <a:ext cx="7232073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Gli SSG derivano da partitelle che i bambini effettuavano spontaneamente per strada adattandole ad ogni evenienza ambientale e di circostanza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A025E3-AB40-250F-D22A-3AB30CDC0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408" y="2673108"/>
            <a:ext cx="4305993" cy="2733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493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909384" y="1485666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Caratteristiche SMALL SIDED GAMES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E8C5391-35FD-3E3F-A12C-6679BBF33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645769"/>
              </p:ext>
            </p:extLst>
          </p:nvPr>
        </p:nvGraphicFramePr>
        <p:xfrm>
          <a:off x="6331468" y="2488196"/>
          <a:ext cx="5387222" cy="375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C5FFD5-EE4E-EBC6-C3CB-F02E96A51B75}"/>
              </a:ext>
            </a:extLst>
          </p:cNvPr>
          <p:cNvSpPr txBox="1"/>
          <p:nvPr/>
        </p:nvSpPr>
        <p:spPr>
          <a:xfrm>
            <a:off x="1681814" y="2390416"/>
            <a:ext cx="4562167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MANIPOLAZIONE DELLE VARIABILI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ELEMENTI TECNICI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B4C10F-4462-8C0B-178D-C241015763ED}"/>
              </a:ext>
            </a:extLst>
          </p:cNvPr>
          <p:cNvSpPr txBox="1"/>
          <p:nvPr/>
        </p:nvSpPr>
        <p:spPr>
          <a:xfrm>
            <a:off x="1750749" y="4973952"/>
            <a:ext cx="4405745" cy="14773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00B0F0"/>
                </a:solidFill>
              </a:rPr>
              <a:t>Taglio</a:t>
            </a:r>
          </a:p>
          <a:p>
            <a:pPr algn="ctr"/>
            <a:r>
              <a:rPr lang="it-IT" i="1" dirty="0">
                <a:solidFill>
                  <a:srgbClr val="00B0F0"/>
                </a:solidFill>
              </a:rPr>
              <a:t>Triangolazione</a:t>
            </a:r>
          </a:p>
          <a:p>
            <a:pPr algn="ctr"/>
            <a:r>
              <a:rPr lang="it-IT" i="1" dirty="0">
                <a:solidFill>
                  <a:srgbClr val="00B0F0"/>
                </a:solidFill>
              </a:rPr>
              <a:t>Sovrapposizione</a:t>
            </a:r>
          </a:p>
          <a:p>
            <a:pPr algn="ctr"/>
            <a:r>
              <a:rPr lang="it-IT" i="1" dirty="0">
                <a:solidFill>
                  <a:srgbClr val="00B0F0"/>
                </a:solidFill>
              </a:rPr>
              <a:t>Tiro in porta</a:t>
            </a:r>
          </a:p>
          <a:p>
            <a:pPr algn="ctr"/>
            <a:r>
              <a:rPr lang="it-IT" dirty="0">
                <a:solidFill>
                  <a:srgbClr val="00B0F0"/>
                </a:solidFill>
              </a:rPr>
              <a:t>…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C152B74F-393C-B56F-91A8-B4A59072CD1B}"/>
              </a:ext>
            </a:extLst>
          </p:cNvPr>
          <p:cNvSpPr/>
          <p:nvPr/>
        </p:nvSpPr>
        <p:spPr>
          <a:xfrm>
            <a:off x="3429918" y="3740992"/>
            <a:ext cx="1050641" cy="1015663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01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909384" y="1485666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92D050"/>
                </a:solidFill>
              </a:rPr>
              <a:t>DIMENSIONI DEL CAMPO</a:t>
            </a:r>
            <a:r>
              <a:rPr lang="it-IT" sz="3200" b="1" dirty="0">
                <a:solidFill>
                  <a:srgbClr val="FF0000"/>
                </a:solidFill>
              </a:rPr>
              <a:t>/N°GIOCATORI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08F5334-743E-6B8C-E9A2-3AA2F8035AE9}"/>
              </a:ext>
            </a:extLst>
          </p:cNvPr>
          <p:cNvSpPr/>
          <p:nvPr/>
        </p:nvSpPr>
        <p:spPr>
          <a:xfrm rot="16200000">
            <a:off x="3309572" y="2829948"/>
            <a:ext cx="781398" cy="13965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1600" dirty="0">
                <a:solidFill>
                  <a:srgbClr val="FF0000"/>
                </a:solidFill>
              </a:rPr>
              <a:t>1VS1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BC31798-76DF-A83F-6276-C819FBD02539}"/>
              </a:ext>
            </a:extLst>
          </p:cNvPr>
          <p:cNvSpPr/>
          <p:nvPr/>
        </p:nvSpPr>
        <p:spPr>
          <a:xfrm rot="5400000">
            <a:off x="3309572" y="3973938"/>
            <a:ext cx="781398" cy="14453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2vs2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C0F40C6-1FB7-1523-D050-CC3CF8848B7D}"/>
              </a:ext>
            </a:extLst>
          </p:cNvPr>
          <p:cNvSpPr/>
          <p:nvPr/>
        </p:nvSpPr>
        <p:spPr>
          <a:xfrm>
            <a:off x="4930756" y="2529745"/>
            <a:ext cx="781398" cy="9161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3vs3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D42810D-5D2D-AEB5-3B64-68F49CC294C2}"/>
              </a:ext>
            </a:extLst>
          </p:cNvPr>
          <p:cNvSpPr/>
          <p:nvPr/>
        </p:nvSpPr>
        <p:spPr>
          <a:xfrm>
            <a:off x="4955997" y="5020386"/>
            <a:ext cx="756157" cy="9856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4vs4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603D1BC-A5AB-6DF0-1389-ED79FE56C0B0}"/>
              </a:ext>
            </a:extLst>
          </p:cNvPr>
          <p:cNvSpPr/>
          <p:nvPr/>
        </p:nvSpPr>
        <p:spPr>
          <a:xfrm rot="16200000">
            <a:off x="6527553" y="2855555"/>
            <a:ext cx="703207" cy="1445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5vs5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D0584C5-F424-3AAE-F876-E0FAA2594807}"/>
              </a:ext>
            </a:extLst>
          </p:cNvPr>
          <p:cNvSpPr/>
          <p:nvPr/>
        </p:nvSpPr>
        <p:spPr>
          <a:xfrm rot="16200000">
            <a:off x="6530476" y="3973935"/>
            <a:ext cx="697361" cy="1445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6vs6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A1C4EE-629D-23A6-3A5B-4C4F72A73F22}"/>
              </a:ext>
            </a:extLst>
          </p:cNvPr>
          <p:cNvSpPr txBox="1"/>
          <p:nvPr/>
        </p:nvSpPr>
        <p:spPr>
          <a:xfrm>
            <a:off x="4531870" y="3546943"/>
            <a:ext cx="1515687" cy="138499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800" dirty="0"/>
              <a:t>10-60m</a:t>
            </a:r>
          </a:p>
          <a:p>
            <a:pPr algn="ctr"/>
            <a:r>
              <a:rPr lang="it-IT" sz="2800" dirty="0"/>
              <a:t>x</a:t>
            </a:r>
          </a:p>
          <a:p>
            <a:pPr algn="ctr"/>
            <a:r>
              <a:rPr lang="it-IT" sz="2800" dirty="0"/>
              <a:t>5-45m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C8C00D-EF17-78F6-40E6-4A7A75EA5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218" y="5189822"/>
            <a:ext cx="5570929" cy="97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49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909384" y="1485666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N°GIOCATORI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08F5334-743E-6B8C-E9A2-3AA2F8035AE9}"/>
              </a:ext>
            </a:extLst>
          </p:cNvPr>
          <p:cNvSpPr/>
          <p:nvPr/>
        </p:nvSpPr>
        <p:spPr>
          <a:xfrm>
            <a:off x="507075" y="2335876"/>
            <a:ext cx="781398" cy="13965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1VS1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BC31798-76DF-A83F-6276-C819FBD02539}"/>
              </a:ext>
            </a:extLst>
          </p:cNvPr>
          <p:cNvSpPr/>
          <p:nvPr/>
        </p:nvSpPr>
        <p:spPr>
          <a:xfrm>
            <a:off x="2067456" y="4541572"/>
            <a:ext cx="781398" cy="1298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2vs2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C0F40C6-1FB7-1523-D050-CC3CF8848B7D}"/>
              </a:ext>
            </a:extLst>
          </p:cNvPr>
          <p:cNvSpPr/>
          <p:nvPr/>
        </p:nvSpPr>
        <p:spPr>
          <a:xfrm>
            <a:off x="3371659" y="2360266"/>
            <a:ext cx="781398" cy="1347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3vs3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D42810D-5D2D-AEB5-3B64-68F49CC294C2}"/>
              </a:ext>
            </a:extLst>
          </p:cNvPr>
          <p:cNvSpPr/>
          <p:nvPr/>
        </p:nvSpPr>
        <p:spPr>
          <a:xfrm>
            <a:off x="5171681" y="4381629"/>
            <a:ext cx="756157" cy="1347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4vs4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603D1BC-A5AB-6DF0-1389-ED79FE56C0B0}"/>
              </a:ext>
            </a:extLst>
          </p:cNvPr>
          <p:cNvSpPr/>
          <p:nvPr/>
        </p:nvSpPr>
        <p:spPr>
          <a:xfrm>
            <a:off x="7017641" y="2471426"/>
            <a:ext cx="703207" cy="1347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5vs5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D0584C5-F424-3AAE-F876-E0FAA2594807}"/>
              </a:ext>
            </a:extLst>
          </p:cNvPr>
          <p:cNvSpPr/>
          <p:nvPr/>
        </p:nvSpPr>
        <p:spPr>
          <a:xfrm>
            <a:off x="8728893" y="4399026"/>
            <a:ext cx="697361" cy="1330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6vs6</a:t>
            </a:r>
          </a:p>
        </p:txBody>
      </p:sp>
      <p:sp>
        <p:nvSpPr>
          <p:cNvPr id="23" name="Freccia destra con strisce 22">
            <a:extLst>
              <a:ext uri="{FF2B5EF4-FFF2-40B4-BE49-F238E27FC236}">
                <a16:creationId xmlns:a16="http://schemas.microsoft.com/office/drawing/2014/main" id="{38471C14-4D8E-A94D-9D02-57FA7034C572}"/>
              </a:ext>
            </a:extLst>
          </p:cNvPr>
          <p:cNvSpPr/>
          <p:nvPr/>
        </p:nvSpPr>
        <p:spPr>
          <a:xfrm>
            <a:off x="739834" y="3819183"/>
            <a:ext cx="7813962" cy="562446"/>
          </a:xfrm>
          <a:prstGeom prst="stripedRightArrow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AC71ACC-7DBE-BC59-F301-8E47A4EE9298}"/>
              </a:ext>
            </a:extLst>
          </p:cNvPr>
          <p:cNvCxnSpPr>
            <a:cxnSpLocks/>
          </p:cNvCxnSpPr>
          <p:nvPr/>
        </p:nvCxnSpPr>
        <p:spPr>
          <a:xfrm>
            <a:off x="8728893" y="4247804"/>
            <a:ext cx="315830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2D4683-BB57-63EE-EF22-E4B16F13D78D}"/>
              </a:ext>
            </a:extLst>
          </p:cNvPr>
          <p:cNvSpPr txBox="1"/>
          <p:nvPr/>
        </p:nvSpPr>
        <p:spPr>
          <a:xfrm>
            <a:off x="7572894" y="6492410"/>
            <a:ext cx="4619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Impellizzeri et al. (2006)</a:t>
            </a:r>
          </a:p>
        </p:txBody>
      </p:sp>
    </p:spTree>
    <p:extLst>
      <p:ext uri="{BB962C8B-B14F-4D97-AF65-F5344CB8AC3E}">
        <p14:creationId xmlns:p14="http://schemas.microsoft.com/office/powerpoint/2010/main" val="290795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-1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679D6F-240C-078D-C196-A35601EB53A5}"/>
              </a:ext>
            </a:extLst>
          </p:cNvPr>
          <p:cNvSpPr txBox="1"/>
          <p:nvPr/>
        </p:nvSpPr>
        <p:spPr>
          <a:xfrm>
            <a:off x="931026" y="1708785"/>
            <a:ext cx="9966380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/>
              <a:t>Benvenuti a tutti:</a:t>
            </a:r>
          </a:p>
          <a:p>
            <a:r>
              <a:rPr lang="it-IT" sz="1600" b="1" dirty="0"/>
              <a:t>Mi presento brevemente:</a:t>
            </a:r>
          </a:p>
          <a:p>
            <a:r>
              <a:rPr lang="it-IT" sz="1600" b="1" dirty="0"/>
              <a:t>Sono Marcello Tirrito, diplomato  ISEF.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Ho conseguito il titolo per l’abilitazione a Preparatore Atletico Professionista F.I.G.C, nel 2016, presso il centro tecnico nazionale di Coverciano (Firenze).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Dal 2021 sono docente di Metodologia dell’allenamento per la F.I.G.C. ai corsi allenatori UEFA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Tutor per il docente Federico Abate d’</a:t>
            </a:r>
            <a:r>
              <a:rPr lang="it-IT" sz="1600" b="1" dirty="0" err="1"/>
              <a:t>Aga</a:t>
            </a:r>
            <a:r>
              <a:rPr lang="it-IT" sz="1600" b="1" dirty="0"/>
              <a:t> per la materia Metodologia dell’educazione fisica e dello sport presso l'Università di Cuneo.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Docente MIUR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Docente per la società LA FORMAZIONE SPORTIVA, LFS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Atleta FIPL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3° CLASSIFICATO stacco da terra novembre 2021, gara nazionale FIPL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3° CLASSIFICATO panca piana giugno 2022, gara nazionale FIPL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Strength&amp;Condictioning</a:t>
            </a:r>
            <a:r>
              <a:rPr lang="it-IT" sz="1600" b="1" dirty="0"/>
              <a:t> trainer</a:t>
            </a:r>
          </a:p>
          <a:p>
            <a:endParaRPr lang="it-IT" sz="1600" b="1" dirty="0"/>
          </a:p>
          <a:p>
            <a:r>
              <a:rPr lang="it-IT" sz="1600" b="1" dirty="0"/>
              <a:t>A livello sportivo, ho conseguito il titolo di CAMPIONE D’ITALIA con la U18 del TORINO F.C. nel 2019; ho lavorato per JUVENTUS FC nel settore giovanile nel 2013.</a:t>
            </a:r>
          </a:p>
          <a:p>
            <a:r>
              <a:rPr lang="it-IT" sz="1600" b="1" dirty="0"/>
              <a:t>Sono specialista in BIOMECCANICA e programmazione dell’allenamento della FORZA MUSCOLARE</a:t>
            </a:r>
          </a:p>
        </p:txBody>
      </p:sp>
    </p:spTree>
    <p:extLst>
      <p:ext uri="{BB962C8B-B14F-4D97-AF65-F5344CB8AC3E}">
        <p14:creationId xmlns:p14="http://schemas.microsoft.com/office/powerpoint/2010/main" val="396059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909384" y="1485666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50"/>
                </a:solidFill>
              </a:rPr>
              <a:t>DIMENSIONI DEL CAMPO</a:t>
            </a:r>
            <a:r>
              <a:rPr lang="it-IT" sz="3200" b="1" dirty="0">
                <a:solidFill>
                  <a:srgbClr val="FF0000"/>
                </a:solidFill>
              </a:rPr>
              <a:t>/</a:t>
            </a:r>
            <a:r>
              <a:rPr lang="it-IT" sz="3200" b="1" dirty="0">
                <a:solidFill>
                  <a:srgbClr val="0070C0"/>
                </a:solidFill>
              </a:rPr>
              <a:t>N°GIOCATORI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08F5334-743E-6B8C-E9A2-3AA2F8035AE9}"/>
              </a:ext>
            </a:extLst>
          </p:cNvPr>
          <p:cNvSpPr/>
          <p:nvPr/>
        </p:nvSpPr>
        <p:spPr>
          <a:xfrm>
            <a:off x="507075" y="2335876"/>
            <a:ext cx="781398" cy="13965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1VS1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BC31798-76DF-A83F-6276-C819FBD02539}"/>
              </a:ext>
            </a:extLst>
          </p:cNvPr>
          <p:cNvSpPr/>
          <p:nvPr/>
        </p:nvSpPr>
        <p:spPr>
          <a:xfrm>
            <a:off x="2055427" y="4596319"/>
            <a:ext cx="781398" cy="1298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2vs2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C0F40C6-1FB7-1523-D050-CC3CF8848B7D}"/>
              </a:ext>
            </a:extLst>
          </p:cNvPr>
          <p:cNvSpPr/>
          <p:nvPr/>
        </p:nvSpPr>
        <p:spPr>
          <a:xfrm>
            <a:off x="3371659" y="2360266"/>
            <a:ext cx="781398" cy="1347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3vs3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D42810D-5D2D-AEB5-3B64-68F49CC294C2}"/>
              </a:ext>
            </a:extLst>
          </p:cNvPr>
          <p:cNvSpPr/>
          <p:nvPr/>
        </p:nvSpPr>
        <p:spPr>
          <a:xfrm>
            <a:off x="5171681" y="4381629"/>
            <a:ext cx="756157" cy="1347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4vs4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603D1BC-A5AB-6DF0-1389-ED79FE56C0B0}"/>
              </a:ext>
            </a:extLst>
          </p:cNvPr>
          <p:cNvSpPr/>
          <p:nvPr/>
        </p:nvSpPr>
        <p:spPr>
          <a:xfrm>
            <a:off x="7017641" y="2471426"/>
            <a:ext cx="703207" cy="1347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5vs5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D0584C5-F424-3AAE-F876-E0FAA2594807}"/>
              </a:ext>
            </a:extLst>
          </p:cNvPr>
          <p:cNvSpPr/>
          <p:nvPr/>
        </p:nvSpPr>
        <p:spPr>
          <a:xfrm>
            <a:off x="8885991" y="4467122"/>
            <a:ext cx="697361" cy="1330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6vs6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A1C4EE-629D-23A6-3A5B-4C4F72A73F22}"/>
              </a:ext>
            </a:extLst>
          </p:cNvPr>
          <p:cNvSpPr txBox="1"/>
          <p:nvPr/>
        </p:nvSpPr>
        <p:spPr>
          <a:xfrm>
            <a:off x="1005502" y="3270602"/>
            <a:ext cx="1130869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10-20m</a:t>
            </a:r>
          </a:p>
          <a:p>
            <a:pPr algn="ctr"/>
            <a:r>
              <a:rPr lang="it-IT" dirty="0"/>
              <a:t>x</a:t>
            </a:r>
          </a:p>
          <a:p>
            <a:pPr algn="ctr"/>
            <a:r>
              <a:rPr lang="it-IT" dirty="0"/>
              <a:t>5-15m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660AC-90D6-17A7-CFA3-ECFAA37139BB}"/>
              </a:ext>
            </a:extLst>
          </p:cNvPr>
          <p:cNvSpPr txBox="1"/>
          <p:nvPr/>
        </p:nvSpPr>
        <p:spPr>
          <a:xfrm>
            <a:off x="2645861" y="5407443"/>
            <a:ext cx="1234354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15-25m</a:t>
            </a:r>
          </a:p>
          <a:p>
            <a:pPr algn="ctr"/>
            <a:r>
              <a:rPr lang="it-IT" dirty="0"/>
              <a:t>X</a:t>
            </a:r>
          </a:p>
          <a:p>
            <a:pPr algn="ctr"/>
            <a:r>
              <a:rPr lang="it-IT" dirty="0"/>
              <a:t>10-20m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D09E2A-1977-337D-24BA-EB28C2202FAA}"/>
              </a:ext>
            </a:extLst>
          </p:cNvPr>
          <p:cNvSpPr txBox="1"/>
          <p:nvPr/>
        </p:nvSpPr>
        <p:spPr>
          <a:xfrm>
            <a:off x="3983648" y="3270602"/>
            <a:ext cx="1020996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20-30m</a:t>
            </a:r>
          </a:p>
          <a:p>
            <a:pPr algn="ctr"/>
            <a:r>
              <a:rPr lang="it-IT" dirty="0"/>
              <a:t>X</a:t>
            </a:r>
          </a:p>
          <a:p>
            <a:pPr algn="ctr"/>
            <a:r>
              <a:rPr lang="it-IT" dirty="0"/>
              <a:t>15-25m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1FF927-01BF-CD9A-FD1F-00C3240FB54D}"/>
              </a:ext>
            </a:extLst>
          </p:cNvPr>
          <p:cNvSpPr txBox="1"/>
          <p:nvPr/>
        </p:nvSpPr>
        <p:spPr>
          <a:xfrm>
            <a:off x="5748565" y="5360231"/>
            <a:ext cx="1269076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25-30m</a:t>
            </a:r>
          </a:p>
          <a:p>
            <a:pPr algn="ctr"/>
            <a:r>
              <a:rPr lang="it-IT" dirty="0"/>
              <a:t>X</a:t>
            </a:r>
          </a:p>
          <a:p>
            <a:pPr algn="ctr"/>
            <a:r>
              <a:rPr lang="it-IT" dirty="0"/>
              <a:t>20-25m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C57EF48-2CBD-DE5B-FACD-233493C6BBC8}"/>
              </a:ext>
            </a:extLst>
          </p:cNvPr>
          <p:cNvSpPr txBox="1"/>
          <p:nvPr/>
        </p:nvSpPr>
        <p:spPr>
          <a:xfrm>
            <a:off x="7498610" y="3334076"/>
            <a:ext cx="1230283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30-40m</a:t>
            </a:r>
          </a:p>
          <a:p>
            <a:pPr algn="ctr"/>
            <a:r>
              <a:rPr lang="it-IT" dirty="0"/>
              <a:t>X</a:t>
            </a:r>
          </a:p>
          <a:p>
            <a:pPr algn="ctr"/>
            <a:r>
              <a:rPr lang="it-IT" dirty="0"/>
              <a:t>25-35m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6101243-F298-5E80-5C98-93A3BBAFE0E2}"/>
              </a:ext>
            </a:extLst>
          </p:cNvPr>
          <p:cNvSpPr txBox="1"/>
          <p:nvPr/>
        </p:nvSpPr>
        <p:spPr>
          <a:xfrm>
            <a:off x="9352339" y="5378881"/>
            <a:ext cx="1246910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45-55m</a:t>
            </a:r>
          </a:p>
          <a:p>
            <a:pPr algn="ctr"/>
            <a:r>
              <a:rPr lang="it-IT" dirty="0"/>
              <a:t>X</a:t>
            </a:r>
          </a:p>
          <a:p>
            <a:pPr algn="ctr"/>
            <a:r>
              <a:rPr lang="it-IT" dirty="0"/>
              <a:t>30-40m</a:t>
            </a:r>
          </a:p>
        </p:txBody>
      </p:sp>
    </p:spTree>
    <p:extLst>
      <p:ext uri="{BB962C8B-B14F-4D97-AF65-F5344CB8AC3E}">
        <p14:creationId xmlns:p14="http://schemas.microsoft.com/office/powerpoint/2010/main" val="40339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909384" y="1485666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PROPRIETÀ DELLE REGOLE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603D1BC-A5AB-6DF0-1389-ED79FE56C0B0}"/>
              </a:ext>
            </a:extLst>
          </p:cNvPr>
          <p:cNvSpPr/>
          <p:nvPr/>
        </p:nvSpPr>
        <p:spPr>
          <a:xfrm>
            <a:off x="4855550" y="3709507"/>
            <a:ext cx="2118070" cy="1347757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Diverse dimensioni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D09E2A-1977-337D-24BA-EB28C2202FAA}"/>
              </a:ext>
            </a:extLst>
          </p:cNvPr>
          <p:cNvSpPr txBox="1"/>
          <p:nvPr/>
        </p:nvSpPr>
        <p:spPr>
          <a:xfrm>
            <a:off x="2284544" y="3709507"/>
            <a:ext cx="1339358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Marcatura a uomo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6D061C-2CE4-37E8-E1F4-62B2BEBAF4BB}"/>
              </a:ext>
            </a:extLst>
          </p:cNvPr>
          <p:cNvSpPr txBox="1"/>
          <p:nvPr/>
        </p:nvSpPr>
        <p:spPr>
          <a:xfrm>
            <a:off x="5070843" y="2442269"/>
            <a:ext cx="1687484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Numero di tocchi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46F2FCE-0D81-A654-1AA7-7AB9A95B2E65}"/>
              </a:ext>
            </a:extLst>
          </p:cNvPr>
          <p:cNvSpPr txBox="1"/>
          <p:nvPr/>
        </p:nvSpPr>
        <p:spPr>
          <a:xfrm>
            <a:off x="2676698" y="5295483"/>
            <a:ext cx="1787236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Possesso </a:t>
            </a:r>
          </a:p>
          <a:p>
            <a:pPr algn="ctr"/>
            <a:r>
              <a:rPr lang="it-IT" dirty="0"/>
              <a:t>con n° di sponde </a:t>
            </a:r>
            <a:r>
              <a:rPr lang="it-IT" b="1" dirty="0"/>
              <a:t>definito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3B4E2F7-442D-3A31-A420-EC14690222DD}"/>
              </a:ext>
            </a:extLst>
          </p:cNvPr>
          <p:cNvSpPr txBox="1"/>
          <p:nvPr/>
        </p:nvSpPr>
        <p:spPr>
          <a:xfrm>
            <a:off x="7926040" y="3777240"/>
            <a:ext cx="2118069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Marcatura a uomo e goal/no goal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7DFAFB9-F4B7-7BAF-AB00-5E2E776FDEF8}"/>
              </a:ext>
            </a:extLst>
          </p:cNvPr>
          <p:cNvSpPr txBox="1"/>
          <p:nvPr/>
        </p:nvSpPr>
        <p:spPr>
          <a:xfrm>
            <a:off x="8018353" y="5620498"/>
            <a:ext cx="1589259" cy="369332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pressing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387F402F-294A-7512-8A91-69A2F47E1806}"/>
              </a:ext>
            </a:extLst>
          </p:cNvPr>
          <p:cNvCxnSpPr>
            <a:cxnSpLocks/>
          </p:cNvCxnSpPr>
          <p:nvPr/>
        </p:nvCxnSpPr>
        <p:spPr>
          <a:xfrm>
            <a:off x="8018353" y="4532210"/>
            <a:ext cx="0" cy="76327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nettore 2 1028">
            <a:extLst>
              <a:ext uri="{FF2B5EF4-FFF2-40B4-BE49-F238E27FC236}">
                <a16:creationId xmlns:a16="http://schemas.microsoft.com/office/drawing/2014/main" id="{367AA3CB-AB20-CD0B-BC8A-18490F5BC800}"/>
              </a:ext>
            </a:extLst>
          </p:cNvPr>
          <p:cNvCxnSpPr>
            <a:cxnSpLocks/>
          </p:cNvCxnSpPr>
          <p:nvPr/>
        </p:nvCxnSpPr>
        <p:spPr>
          <a:xfrm flipH="1">
            <a:off x="5282817" y="5778514"/>
            <a:ext cx="126353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onnettore 2 1031">
            <a:extLst>
              <a:ext uri="{FF2B5EF4-FFF2-40B4-BE49-F238E27FC236}">
                <a16:creationId xmlns:a16="http://schemas.microsoft.com/office/drawing/2014/main" id="{7E22DCFB-4A34-01C4-4B6A-7A0823365C78}"/>
              </a:ext>
            </a:extLst>
          </p:cNvPr>
          <p:cNvCxnSpPr>
            <a:cxnSpLocks/>
          </p:cNvCxnSpPr>
          <p:nvPr/>
        </p:nvCxnSpPr>
        <p:spPr>
          <a:xfrm flipH="1">
            <a:off x="3903130" y="3088600"/>
            <a:ext cx="868375" cy="55237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ttore 2 1034">
            <a:extLst>
              <a:ext uri="{FF2B5EF4-FFF2-40B4-BE49-F238E27FC236}">
                <a16:creationId xmlns:a16="http://schemas.microsoft.com/office/drawing/2014/main" id="{8CB016F7-95F4-D1B1-F66C-1504B91C2AB7}"/>
              </a:ext>
            </a:extLst>
          </p:cNvPr>
          <p:cNvCxnSpPr>
            <a:cxnSpLocks/>
          </p:cNvCxnSpPr>
          <p:nvPr/>
        </p:nvCxnSpPr>
        <p:spPr>
          <a:xfrm>
            <a:off x="3520675" y="4446418"/>
            <a:ext cx="0" cy="67300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1464B966-3508-2D4D-02CA-51C56A6E18F6}"/>
              </a:ext>
            </a:extLst>
          </p:cNvPr>
          <p:cNvCxnSpPr>
            <a:cxnSpLocks/>
          </p:cNvCxnSpPr>
          <p:nvPr/>
        </p:nvCxnSpPr>
        <p:spPr>
          <a:xfrm>
            <a:off x="7010845" y="3011759"/>
            <a:ext cx="1007508" cy="5495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9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909384" y="1485666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LAVORO/</a:t>
            </a:r>
            <a:r>
              <a:rPr lang="it-IT" sz="3200" b="1" dirty="0">
                <a:solidFill>
                  <a:srgbClr val="0070C0"/>
                </a:solidFill>
              </a:rPr>
              <a:t>PAUSA/</a:t>
            </a:r>
            <a:r>
              <a:rPr lang="it-IT" sz="3200" b="1" dirty="0">
                <a:solidFill>
                  <a:schemeClr val="accent2"/>
                </a:solidFill>
              </a:rPr>
              <a:t>METODO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603D1BC-A5AB-6DF0-1389-ED79FE56C0B0}"/>
              </a:ext>
            </a:extLst>
          </p:cNvPr>
          <p:cNvSpPr/>
          <p:nvPr/>
        </p:nvSpPr>
        <p:spPr>
          <a:xfrm>
            <a:off x="7465056" y="2799421"/>
            <a:ext cx="2118070" cy="1347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1 VS 1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8 VS 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D09E2A-1977-337D-24BA-EB28C2202FAA}"/>
              </a:ext>
            </a:extLst>
          </p:cNvPr>
          <p:cNvSpPr txBox="1"/>
          <p:nvPr/>
        </p:nvSpPr>
        <p:spPr>
          <a:xfrm>
            <a:off x="5073164" y="4088601"/>
            <a:ext cx="1339358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1 MINUTO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4 MINUTI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6D061C-2CE4-37E8-E1F4-62B2BEBAF4BB}"/>
              </a:ext>
            </a:extLst>
          </p:cNvPr>
          <p:cNvSpPr txBox="1"/>
          <p:nvPr/>
        </p:nvSpPr>
        <p:spPr>
          <a:xfrm>
            <a:off x="4899101" y="2349192"/>
            <a:ext cx="1687484" cy="70788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3 MINUTI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24 MINUTI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3B4E2F7-442D-3A31-A420-EC14690222DD}"/>
              </a:ext>
            </a:extLst>
          </p:cNvPr>
          <p:cNvSpPr txBox="1"/>
          <p:nvPr/>
        </p:nvSpPr>
        <p:spPr>
          <a:xfrm>
            <a:off x="3204411" y="5173203"/>
            <a:ext cx="2118069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   2 VS 2 	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4 VS 4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6 VS 6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7DFAFB9-F4B7-7BAF-AB00-5E2E776FDEF8}"/>
              </a:ext>
            </a:extLst>
          </p:cNvPr>
          <p:cNvSpPr txBox="1"/>
          <p:nvPr/>
        </p:nvSpPr>
        <p:spPr>
          <a:xfrm>
            <a:off x="7465056" y="5181461"/>
            <a:ext cx="1200462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4x6 min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1’30s pausa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7E8CF1B-4E72-1D50-7848-E50DAB1F3CC5}"/>
              </a:ext>
            </a:extLst>
          </p:cNvPr>
          <p:cNvSpPr txBox="1"/>
          <p:nvPr/>
        </p:nvSpPr>
        <p:spPr>
          <a:xfrm>
            <a:off x="6038737" y="5208676"/>
            <a:ext cx="613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28X21m</a:t>
            </a:r>
          </a:p>
          <a:p>
            <a:r>
              <a:rPr lang="it-IT" dirty="0"/>
              <a:t>40X30m</a:t>
            </a:r>
          </a:p>
          <a:p>
            <a:r>
              <a:rPr lang="it-IT" dirty="0"/>
              <a:t>50x38m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053BE81-6BAE-8AD6-BBA7-9A88AB3922B7}"/>
              </a:ext>
            </a:extLst>
          </p:cNvPr>
          <p:cNvCxnSpPr/>
          <p:nvPr/>
        </p:nvCxnSpPr>
        <p:spPr>
          <a:xfrm>
            <a:off x="5536276" y="5372334"/>
            <a:ext cx="39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C84C8279-EA56-F8D3-0DAE-A4DA32CAF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111" y="5552565"/>
            <a:ext cx="481626" cy="16460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81EBDB5-1543-1E54-D3B8-21A51C31F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609" y="5840702"/>
            <a:ext cx="481626" cy="16460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E840851-AAA6-8E69-DC81-61FAADDA6A5A}"/>
              </a:ext>
            </a:extLst>
          </p:cNvPr>
          <p:cNvSpPr txBox="1"/>
          <p:nvPr/>
        </p:nvSpPr>
        <p:spPr>
          <a:xfrm>
            <a:off x="9847246" y="5358977"/>
            <a:ext cx="1921696" cy="64633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INTERMITTENTE</a:t>
            </a:r>
          </a:p>
          <a:p>
            <a:r>
              <a:rPr lang="it-IT" dirty="0"/>
              <a:t>CONTINUO </a:t>
            </a:r>
          </a:p>
        </p:txBody>
      </p:sp>
      <p:sp>
        <p:nvSpPr>
          <p:cNvPr id="17" name="Freccia destra con strisce 16">
            <a:extLst>
              <a:ext uri="{FF2B5EF4-FFF2-40B4-BE49-F238E27FC236}">
                <a16:creationId xmlns:a16="http://schemas.microsoft.com/office/drawing/2014/main" id="{3E453A1F-12FF-1FE5-741F-3DD6F40BC632}"/>
              </a:ext>
            </a:extLst>
          </p:cNvPr>
          <p:cNvSpPr/>
          <p:nvPr/>
        </p:nvSpPr>
        <p:spPr>
          <a:xfrm>
            <a:off x="8915560" y="5497677"/>
            <a:ext cx="681643" cy="396101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2811AD2-47E6-1D90-4BA8-795CDD6D56F1}"/>
              </a:ext>
            </a:extLst>
          </p:cNvPr>
          <p:cNvCxnSpPr/>
          <p:nvPr/>
        </p:nvCxnSpPr>
        <p:spPr>
          <a:xfrm>
            <a:off x="6675120" y="3208713"/>
            <a:ext cx="606829" cy="4572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CBD36EE-AF9E-699F-3D6C-83D300F0365F}"/>
              </a:ext>
            </a:extLst>
          </p:cNvPr>
          <p:cNvCxnSpPr>
            <a:cxnSpLocks/>
          </p:cNvCxnSpPr>
          <p:nvPr/>
        </p:nvCxnSpPr>
        <p:spPr>
          <a:xfrm flipV="1">
            <a:off x="6693208" y="3782442"/>
            <a:ext cx="597785" cy="44364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1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909384" y="1485666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FC	(frequenza cardiaca)</a:t>
            </a:r>
            <a:endParaRPr lang="it-IT" sz="3200" b="1" dirty="0">
              <a:solidFill>
                <a:schemeClr val="accent2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603D1BC-A5AB-6DF0-1389-ED79FE56C0B0}"/>
              </a:ext>
            </a:extLst>
          </p:cNvPr>
          <p:cNvSpPr/>
          <p:nvPr/>
        </p:nvSpPr>
        <p:spPr>
          <a:xfrm>
            <a:off x="7369245" y="2383322"/>
            <a:ext cx="3149674" cy="17619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1 VS 1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8 VS 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D09E2A-1977-337D-24BA-EB28C2202FAA}"/>
              </a:ext>
            </a:extLst>
          </p:cNvPr>
          <p:cNvSpPr txBox="1"/>
          <p:nvPr/>
        </p:nvSpPr>
        <p:spPr>
          <a:xfrm>
            <a:off x="628603" y="4484466"/>
            <a:ext cx="3659104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Bpm 79 ± 6%</a:t>
            </a:r>
          </a:p>
        </p:txBody>
      </p:sp>
      <p:sp>
        <p:nvSpPr>
          <p:cNvPr id="17" name="Freccia destra con strisce 16">
            <a:extLst>
              <a:ext uri="{FF2B5EF4-FFF2-40B4-BE49-F238E27FC236}">
                <a16:creationId xmlns:a16="http://schemas.microsoft.com/office/drawing/2014/main" id="{3E453A1F-12FF-1FE5-741F-3DD6F40BC632}"/>
              </a:ext>
            </a:extLst>
          </p:cNvPr>
          <p:cNvSpPr/>
          <p:nvPr/>
        </p:nvSpPr>
        <p:spPr>
          <a:xfrm rot="20348653">
            <a:off x="4427700" y="3624929"/>
            <a:ext cx="2779580" cy="580921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5573A6-356F-C7AA-6503-44B096841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246" y="2862649"/>
            <a:ext cx="2050243" cy="1364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59DC185-5429-9FCE-6A06-67B94FF774AC}"/>
              </a:ext>
            </a:extLst>
          </p:cNvPr>
          <p:cNvSpPr/>
          <p:nvPr/>
        </p:nvSpPr>
        <p:spPr>
          <a:xfrm>
            <a:off x="4547061" y="5218852"/>
            <a:ext cx="5419899" cy="12329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2 vs 2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Maggior incremento della </a:t>
            </a:r>
          </a:p>
          <a:p>
            <a:pPr algn="ctr"/>
            <a:r>
              <a:rPr lang="it-IT" b="1" dirty="0" err="1">
                <a:solidFill>
                  <a:srgbClr val="002060"/>
                </a:solidFill>
              </a:rPr>
              <a:t>Fc</a:t>
            </a:r>
            <a:r>
              <a:rPr lang="it-IT" b="1" dirty="0">
                <a:solidFill>
                  <a:srgbClr val="002060"/>
                </a:solidFill>
              </a:rPr>
              <a:t> MAX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E9D2CF2-7E68-271F-3593-68CD102D3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438" y="4898256"/>
            <a:ext cx="804742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909384" y="1485666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ETÀ ATLETI</a:t>
            </a:r>
            <a:endParaRPr lang="it-IT" sz="3200" b="1" dirty="0">
              <a:solidFill>
                <a:schemeClr val="accent2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6D53E4A-1036-CC10-263D-898DFD66D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14" y="2886626"/>
            <a:ext cx="10992041" cy="3212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35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ETÀ ATLETI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603D1BC-A5AB-6DF0-1389-ED79FE56C0B0}"/>
              </a:ext>
            </a:extLst>
          </p:cNvPr>
          <p:cNvSpPr/>
          <p:nvPr/>
        </p:nvSpPr>
        <p:spPr>
          <a:xfrm>
            <a:off x="2188700" y="2187484"/>
            <a:ext cx="2324181" cy="1455696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DIMENSIONI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0FD64B4-A383-E4E4-1B78-88AA62B25154}"/>
              </a:ext>
            </a:extLst>
          </p:cNvPr>
          <p:cNvSpPr/>
          <p:nvPr/>
        </p:nvSpPr>
        <p:spPr>
          <a:xfrm>
            <a:off x="7545808" y="2119447"/>
            <a:ext cx="2443942" cy="1455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/>
                </a:solidFill>
              </a:rPr>
              <a:t>REGOLE</a:t>
            </a:r>
            <a:r>
              <a:rPr lang="it-IT" sz="4000" b="1" dirty="0"/>
              <a:t>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18CB167-12EA-A785-8078-96A7CE953DE7}"/>
              </a:ext>
            </a:extLst>
          </p:cNvPr>
          <p:cNvSpPr/>
          <p:nvPr/>
        </p:nvSpPr>
        <p:spPr>
          <a:xfrm>
            <a:off x="2056892" y="4940014"/>
            <a:ext cx="3780842" cy="1455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LAVORO/PAUSA/METODO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D3CB7E6-041C-A9D6-3C64-D70A5B2752AE}"/>
              </a:ext>
            </a:extLst>
          </p:cNvPr>
          <p:cNvSpPr/>
          <p:nvPr/>
        </p:nvSpPr>
        <p:spPr>
          <a:xfrm>
            <a:off x="7561736" y="4967931"/>
            <a:ext cx="2809702" cy="13206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FREQUENZA CARDIACA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75C789B-C0FE-17F1-1F3A-B42D55F920E7}"/>
              </a:ext>
            </a:extLst>
          </p:cNvPr>
          <p:cNvSpPr/>
          <p:nvPr/>
        </p:nvSpPr>
        <p:spPr>
          <a:xfrm>
            <a:off x="4966168" y="3647601"/>
            <a:ext cx="2083933" cy="858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rgbClr val="FFFF00"/>
                </a:solidFill>
              </a:rPr>
              <a:t>ETÀ</a:t>
            </a:r>
            <a:r>
              <a:rPr lang="it-IT" sz="4400" dirty="0"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1CCC8A5-321C-560C-07C1-973B3A4EC71E}"/>
              </a:ext>
            </a:extLst>
          </p:cNvPr>
          <p:cNvCxnSpPr/>
          <p:nvPr/>
        </p:nvCxnSpPr>
        <p:spPr>
          <a:xfrm flipH="1">
            <a:off x="4630265" y="4531141"/>
            <a:ext cx="335903" cy="27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136AE215-ED04-7B6C-D80B-1442FB278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46756">
            <a:off x="4434320" y="3540363"/>
            <a:ext cx="420660" cy="35969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7370F02-1B1A-3FEF-D697-7992E66E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183484" y="3488329"/>
            <a:ext cx="420660" cy="35969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65445C6-5E78-796C-CFC8-8D8E3635B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156201" y="4590718"/>
            <a:ext cx="420660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7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909384" y="6492410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603D1BC-A5AB-6DF0-1389-ED79FE56C0B0}"/>
              </a:ext>
            </a:extLst>
          </p:cNvPr>
          <p:cNvSpPr/>
          <p:nvPr/>
        </p:nvSpPr>
        <p:spPr>
          <a:xfrm>
            <a:off x="8020867" y="4664264"/>
            <a:ext cx="3224235" cy="1455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ANAEROBICA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18CB167-12EA-A785-8078-96A7CE953DE7}"/>
              </a:ext>
            </a:extLst>
          </p:cNvPr>
          <p:cNvSpPr/>
          <p:nvPr/>
        </p:nvSpPr>
        <p:spPr>
          <a:xfrm>
            <a:off x="2340355" y="2438901"/>
            <a:ext cx="2807240" cy="1455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AEROBICA</a:t>
            </a:r>
          </a:p>
        </p:txBody>
      </p:sp>
      <p:sp>
        <p:nvSpPr>
          <p:cNvPr id="3" name="Freccia bidirezionale orizzontale 2">
            <a:extLst>
              <a:ext uri="{FF2B5EF4-FFF2-40B4-BE49-F238E27FC236}">
                <a16:creationId xmlns:a16="http://schemas.microsoft.com/office/drawing/2014/main" id="{9A6E3D56-123C-3A80-8670-311BB22FE051}"/>
              </a:ext>
            </a:extLst>
          </p:cNvPr>
          <p:cNvSpPr/>
          <p:nvPr/>
        </p:nvSpPr>
        <p:spPr>
          <a:xfrm rot="2060443">
            <a:off x="5432836" y="3881991"/>
            <a:ext cx="2478092" cy="1155469"/>
          </a:xfrm>
          <a:prstGeom prst="left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76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9EB3A5C-254E-182E-C58B-866AA4E152F5}"/>
              </a:ext>
            </a:extLst>
          </p:cNvPr>
          <p:cNvSpPr/>
          <p:nvPr/>
        </p:nvSpPr>
        <p:spPr>
          <a:xfrm>
            <a:off x="266031" y="2219766"/>
            <a:ext cx="4209189" cy="1455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AEROBICO A </a:t>
            </a:r>
          </a:p>
          <a:p>
            <a:pPr algn="ctr"/>
            <a:r>
              <a:rPr lang="it-IT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BASSA INTENSITÀ </a:t>
            </a:r>
            <a:endParaRPr lang="it-IT" sz="1600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188FB2D-978C-2A9F-EC14-A526BE85FD52}"/>
              </a:ext>
            </a:extLst>
          </p:cNvPr>
          <p:cNvSpPr/>
          <p:nvPr/>
        </p:nvSpPr>
        <p:spPr>
          <a:xfrm>
            <a:off x="4671641" y="2169515"/>
            <a:ext cx="1080654" cy="648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374E5B9-34BE-87D5-3BE8-6559AD4FA423}"/>
              </a:ext>
            </a:extLst>
          </p:cNvPr>
          <p:cNvSpPr/>
          <p:nvPr/>
        </p:nvSpPr>
        <p:spPr>
          <a:xfrm>
            <a:off x="4622304" y="3015311"/>
            <a:ext cx="1080654" cy="648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2F34F56B-0303-9A00-1DB2-F4D281A2A68A}"/>
              </a:ext>
            </a:extLst>
          </p:cNvPr>
          <p:cNvSpPr/>
          <p:nvPr/>
        </p:nvSpPr>
        <p:spPr>
          <a:xfrm>
            <a:off x="4555375" y="3798232"/>
            <a:ext cx="1080654" cy="648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568B5B5-BF5D-74D2-5686-4DB89DF4DE52}"/>
              </a:ext>
            </a:extLst>
          </p:cNvPr>
          <p:cNvSpPr/>
          <p:nvPr/>
        </p:nvSpPr>
        <p:spPr>
          <a:xfrm>
            <a:off x="6052233" y="2160032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 VS 6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86EC5DE-9A1B-4824-ADF2-4C5728E1BEEC}"/>
              </a:ext>
            </a:extLst>
          </p:cNvPr>
          <p:cNvSpPr/>
          <p:nvPr/>
        </p:nvSpPr>
        <p:spPr>
          <a:xfrm>
            <a:off x="6052235" y="3011315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7 VS 7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4EB2114-98F9-B347-0889-73EBDFC83A48}"/>
              </a:ext>
            </a:extLst>
          </p:cNvPr>
          <p:cNvSpPr/>
          <p:nvPr/>
        </p:nvSpPr>
        <p:spPr>
          <a:xfrm>
            <a:off x="6052234" y="3844668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8 VS 8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63B9BCA-19E0-11C6-6CF0-3B5539FF1A08}"/>
              </a:ext>
            </a:extLst>
          </p:cNvPr>
          <p:cNvSpPr/>
          <p:nvPr/>
        </p:nvSpPr>
        <p:spPr>
          <a:xfrm>
            <a:off x="6052232" y="4670055"/>
            <a:ext cx="2369127" cy="6483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PICCOLE/MEDIE DIMENSIONI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D24B4-EFEF-C1A0-6571-A956499639F3}"/>
              </a:ext>
            </a:extLst>
          </p:cNvPr>
          <p:cNvSpPr txBox="1"/>
          <p:nvPr/>
        </p:nvSpPr>
        <p:spPr>
          <a:xfrm>
            <a:off x="8680887" y="5382904"/>
            <a:ext cx="2823928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4x10-15 Minuti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Pausa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2-3 minuti</a:t>
            </a:r>
          </a:p>
        </p:txBody>
      </p:sp>
    </p:spTree>
    <p:extLst>
      <p:ext uri="{BB962C8B-B14F-4D97-AF65-F5344CB8AC3E}">
        <p14:creationId xmlns:p14="http://schemas.microsoft.com/office/powerpoint/2010/main" val="2649258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B452E48-7073-2571-6361-7557C9D89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536" y="2493712"/>
            <a:ext cx="4282811" cy="381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7115695" y="3724102"/>
            <a:ext cx="3732414" cy="1737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ALLENAMENTO AEROBICO DI BASSA INTENSITÀ </a:t>
            </a:r>
          </a:p>
        </p:txBody>
      </p:sp>
    </p:spTree>
    <p:extLst>
      <p:ext uri="{BB962C8B-B14F-4D97-AF65-F5344CB8AC3E}">
        <p14:creationId xmlns:p14="http://schemas.microsoft.com/office/powerpoint/2010/main" val="1519114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9EB3A5C-254E-182E-C58B-866AA4E152F5}"/>
              </a:ext>
            </a:extLst>
          </p:cNvPr>
          <p:cNvSpPr/>
          <p:nvPr/>
        </p:nvSpPr>
        <p:spPr>
          <a:xfrm>
            <a:off x="266031" y="2219766"/>
            <a:ext cx="4209189" cy="1455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AEROBICO AD ALTA INTENSITÀ </a:t>
            </a:r>
          </a:p>
          <a:p>
            <a:pPr algn="ctr"/>
            <a:r>
              <a:rPr lang="it-IT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BREVE DURATA</a:t>
            </a:r>
            <a:endParaRPr lang="it-IT" sz="1600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188FB2D-978C-2A9F-EC14-A526BE85FD52}"/>
              </a:ext>
            </a:extLst>
          </p:cNvPr>
          <p:cNvSpPr/>
          <p:nvPr/>
        </p:nvSpPr>
        <p:spPr>
          <a:xfrm>
            <a:off x="4671641" y="2169515"/>
            <a:ext cx="1080654" cy="648393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374E5B9-34BE-87D5-3BE8-6559AD4FA423}"/>
              </a:ext>
            </a:extLst>
          </p:cNvPr>
          <p:cNvSpPr/>
          <p:nvPr/>
        </p:nvSpPr>
        <p:spPr>
          <a:xfrm>
            <a:off x="4671641" y="2975175"/>
            <a:ext cx="1080654" cy="648393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2F34F56B-0303-9A00-1DB2-F4D281A2A68A}"/>
              </a:ext>
            </a:extLst>
          </p:cNvPr>
          <p:cNvSpPr/>
          <p:nvPr/>
        </p:nvSpPr>
        <p:spPr>
          <a:xfrm>
            <a:off x="4671641" y="3793115"/>
            <a:ext cx="1080654" cy="648393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568B5B5-BF5D-74D2-5686-4DB89DF4DE52}"/>
              </a:ext>
            </a:extLst>
          </p:cNvPr>
          <p:cNvSpPr/>
          <p:nvPr/>
        </p:nvSpPr>
        <p:spPr>
          <a:xfrm>
            <a:off x="6052233" y="2160032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 VS 1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86EC5DE-9A1B-4824-ADF2-4C5728E1BEEC}"/>
              </a:ext>
            </a:extLst>
          </p:cNvPr>
          <p:cNvSpPr/>
          <p:nvPr/>
        </p:nvSpPr>
        <p:spPr>
          <a:xfrm>
            <a:off x="6052235" y="3011315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 VS 2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4EB2114-98F9-B347-0889-73EBDFC83A48}"/>
              </a:ext>
            </a:extLst>
          </p:cNvPr>
          <p:cNvSpPr/>
          <p:nvPr/>
        </p:nvSpPr>
        <p:spPr>
          <a:xfrm>
            <a:off x="6052234" y="3844668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 VS 3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63B9BCA-19E0-11C6-6CF0-3B5539FF1A08}"/>
              </a:ext>
            </a:extLst>
          </p:cNvPr>
          <p:cNvSpPr/>
          <p:nvPr/>
        </p:nvSpPr>
        <p:spPr>
          <a:xfrm>
            <a:off x="6052232" y="4670055"/>
            <a:ext cx="2369127" cy="6483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GRANDI DIMENSIONI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D24B4-EFEF-C1A0-6571-A956499639F3}"/>
              </a:ext>
            </a:extLst>
          </p:cNvPr>
          <p:cNvSpPr txBox="1"/>
          <p:nvPr/>
        </p:nvSpPr>
        <p:spPr>
          <a:xfrm>
            <a:off x="8680887" y="5382904"/>
            <a:ext cx="2823928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5-8x3-6 Minuti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Pausa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2 minuti</a:t>
            </a:r>
          </a:p>
        </p:txBody>
      </p:sp>
    </p:spTree>
    <p:extLst>
      <p:ext uri="{BB962C8B-B14F-4D97-AF65-F5344CB8AC3E}">
        <p14:creationId xmlns:p14="http://schemas.microsoft.com/office/powerpoint/2010/main" val="123440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3B1D0B-E871-4479-BD92-A15CB06E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958" y="4681931"/>
            <a:ext cx="2818679" cy="1875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DE4B117-3254-4FF1-9215-2666F1263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0" y="1307713"/>
            <a:ext cx="2786540" cy="1777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4729348"/>
            <a:ext cx="3562350" cy="1953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98" y="1307713"/>
            <a:ext cx="2985369" cy="2026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12437" y="2599677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SSG</a:t>
            </a:r>
          </a:p>
          <a:p>
            <a:pPr algn="ctr"/>
            <a:r>
              <a:rPr lang="it-IT" sz="3200" b="1" u="sng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S</a:t>
            </a:r>
            <a:r>
              <a:rPr lang="it-IT" sz="3200" u="sng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mall </a:t>
            </a:r>
            <a:r>
              <a:rPr lang="it-IT" sz="3200" b="1" u="sng" dirty="0" err="1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S</a:t>
            </a:r>
            <a:r>
              <a:rPr lang="it-IT" sz="3200" u="sng" dirty="0" err="1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ided</a:t>
            </a:r>
            <a:r>
              <a:rPr lang="it-IT" sz="3200" u="sng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 Games ed Allenamento Metabolico </a:t>
            </a:r>
          </a:p>
        </p:txBody>
      </p:sp>
    </p:spTree>
    <p:extLst>
      <p:ext uri="{BB962C8B-B14F-4D97-AF65-F5344CB8AC3E}">
        <p14:creationId xmlns:p14="http://schemas.microsoft.com/office/powerpoint/2010/main" val="1460219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7115695" y="3724102"/>
            <a:ext cx="3732414" cy="1737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ALLENAMENTO AEROBICO DI ALTA INTENSITÀ BREVE DURATA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9AF626-4461-61CF-B12D-07FA7865F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206" y="2377439"/>
            <a:ext cx="4595416" cy="417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5783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9EB3A5C-254E-182E-C58B-866AA4E152F5}"/>
              </a:ext>
            </a:extLst>
          </p:cNvPr>
          <p:cNvSpPr/>
          <p:nvPr/>
        </p:nvSpPr>
        <p:spPr>
          <a:xfrm>
            <a:off x="266031" y="2219766"/>
            <a:ext cx="4209189" cy="1455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AEROBICO AD ALTA INTENSITÀ </a:t>
            </a:r>
          </a:p>
          <a:p>
            <a:pPr algn="ctr"/>
            <a:r>
              <a:rPr lang="it-IT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LUNGA DURATA</a:t>
            </a:r>
            <a:endParaRPr lang="it-IT" sz="1600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2F34F56B-0303-9A00-1DB2-F4D281A2A68A}"/>
              </a:ext>
            </a:extLst>
          </p:cNvPr>
          <p:cNvSpPr/>
          <p:nvPr/>
        </p:nvSpPr>
        <p:spPr>
          <a:xfrm>
            <a:off x="4824041" y="3128277"/>
            <a:ext cx="1080654" cy="648393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568B5B5-BF5D-74D2-5686-4DB89DF4DE52}"/>
              </a:ext>
            </a:extLst>
          </p:cNvPr>
          <p:cNvSpPr/>
          <p:nvPr/>
        </p:nvSpPr>
        <p:spPr>
          <a:xfrm>
            <a:off x="6052233" y="2160032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 VS 4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86EC5DE-9A1B-4824-ADF2-4C5728E1BEEC}"/>
              </a:ext>
            </a:extLst>
          </p:cNvPr>
          <p:cNvSpPr/>
          <p:nvPr/>
        </p:nvSpPr>
        <p:spPr>
          <a:xfrm>
            <a:off x="6052235" y="3011315"/>
            <a:ext cx="2369127" cy="648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 VS 5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63B9BCA-19E0-11C6-6CF0-3B5539FF1A08}"/>
              </a:ext>
            </a:extLst>
          </p:cNvPr>
          <p:cNvSpPr/>
          <p:nvPr/>
        </p:nvSpPr>
        <p:spPr>
          <a:xfrm>
            <a:off x="6052232" y="4670055"/>
            <a:ext cx="2369127" cy="6483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MEDIE DIMENSIONI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D24B4-EFEF-C1A0-6571-A956499639F3}"/>
              </a:ext>
            </a:extLst>
          </p:cNvPr>
          <p:cNvSpPr txBox="1"/>
          <p:nvPr/>
        </p:nvSpPr>
        <p:spPr>
          <a:xfrm>
            <a:off x="8680887" y="5382904"/>
            <a:ext cx="2823928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4-5x5-15 Minuti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Pausa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1-2 minuti</a:t>
            </a: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49E28769-B1B6-1510-658C-A87C649BB2DB}"/>
              </a:ext>
            </a:extLst>
          </p:cNvPr>
          <p:cNvSpPr/>
          <p:nvPr/>
        </p:nvSpPr>
        <p:spPr>
          <a:xfrm>
            <a:off x="4824041" y="3963585"/>
            <a:ext cx="1080654" cy="648393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D67AB6AF-B48A-1E83-631F-05F1510346D8}"/>
              </a:ext>
            </a:extLst>
          </p:cNvPr>
          <p:cNvSpPr/>
          <p:nvPr/>
        </p:nvSpPr>
        <p:spPr>
          <a:xfrm>
            <a:off x="4824041" y="2273139"/>
            <a:ext cx="1080654" cy="648393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8E460FDE-2DA5-5CD4-6204-5FD62EDFA7B4}"/>
              </a:ext>
            </a:extLst>
          </p:cNvPr>
          <p:cNvSpPr/>
          <p:nvPr/>
        </p:nvSpPr>
        <p:spPr>
          <a:xfrm>
            <a:off x="6052231" y="2993385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 VS 5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05715AED-41B0-133A-9BAA-0E28C8838549}"/>
              </a:ext>
            </a:extLst>
          </p:cNvPr>
          <p:cNvSpPr/>
          <p:nvPr/>
        </p:nvSpPr>
        <p:spPr>
          <a:xfrm>
            <a:off x="6052230" y="3896903"/>
            <a:ext cx="2369127" cy="6483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 VS 6</a:t>
            </a:r>
          </a:p>
        </p:txBody>
      </p:sp>
    </p:spTree>
    <p:extLst>
      <p:ext uri="{BB962C8B-B14F-4D97-AF65-F5344CB8AC3E}">
        <p14:creationId xmlns:p14="http://schemas.microsoft.com/office/powerpoint/2010/main" val="2396097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7115695" y="3724102"/>
            <a:ext cx="3732414" cy="1737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ALLENAMENTO AEROBICO DI ALTA INTENSITÀ LUNGA DURATA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282198-495D-D789-107A-07C1EEAB4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513" y="2228078"/>
            <a:ext cx="4296414" cy="423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191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7115695" y="3724102"/>
            <a:ext cx="3732414" cy="1737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ALLENAMENTO AEROBICO DI RECUPERO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3A78D2-ABF0-9D45-EF35-02D343A89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204" y="2493712"/>
            <a:ext cx="4435302" cy="368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064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9EB3A5C-254E-182E-C58B-866AA4E152F5}"/>
              </a:ext>
            </a:extLst>
          </p:cNvPr>
          <p:cNvSpPr/>
          <p:nvPr/>
        </p:nvSpPr>
        <p:spPr>
          <a:xfrm>
            <a:off x="266031" y="2219766"/>
            <a:ext cx="4209189" cy="1455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ANEROBICO AD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ALTA INTENSITÀ</a:t>
            </a:r>
            <a:endParaRPr lang="it-IT" sz="1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188FB2D-978C-2A9F-EC14-A526BE85FD52}"/>
              </a:ext>
            </a:extLst>
          </p:cNvPr>
          <p:cNvSpPr/>
          <p:nvPr/>
        </p:nvSpPr>
        <p:spPr>
          <a:xfrm>
            <a:off x="4671641" y="2169515"/>
            <a:ext cx="1080654" cy="648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374E5B9-34BE-87D5-3BE8-6559AD4FA423}"/>
              </a:ext>
            </a:extLst>
          </p:cNvPr>
          <p:cNvSpPr/>
          <p:nvPr/>
        </p:nvSpPr>
        <p:spPr>
          <a:xfrm>
            <a:off x="4622304" y="3015311"/>
            <a:ext cx="1080654" cy="648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568B5B5-BF5D-74D2-5686-4DB89DF4DE52}"/>
              </a:ext>
            </a:extLst>
          </p:cNvPr>
          <p:cNvSpPr/>
          <p:nvPr/>
        </p:nvSpPr>
        <p:spPr>
          <a:xfrm>
            <a:off x="6052233" y="2160032"/>
            <a:ext cx="2369127" cy="64839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1 VS 1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86EC5DE-9A1B-4824-ADF2-4C5728E1BEEC}"/>
              </a:ext>
            </a:extLst>
          </p:cNvPr>
          <p:cNvSpPr/>
          <p:nvPr/>
        </p:nvSpPr>
        <p:spPr>
          <a:xfrm>
            <a:off x="6052235" y="3011315"/>
            <a:ext cx="2369127" cy="64839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2 VS 2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63B9BCA-19E0-11C6-6CF0-3B5539FF1A08}"/>
              </a:ext>
            </a:extLst>
          </p:cNvPr>
          <p:cNvSpPr/>
          <p:nvPr/>
        </p:nvSpPr>
        <p:spPr>
          <a:xfrm>
            <a:off x="6052232" y="4670055"/>
            <a:ext cx="2369127" cy="648393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PICCOLE/MEDIE DIMENSIONI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D24B4-EFEF-C1A0-6571-A956499639F3}"/>
              </a:ext>
            </a:extLst>
          </p:cNvPr>
          <p:cNvSpPr txBox="1"/>
          <p:nvPr/>
        </p:nvSpPr>
        <p:spPr>
          <a:xfrm>
            <a:off x="8680887" y="5382904"/>
            <a:ext cx="2823928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2-5x4-8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30s-180s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Pausa 3-5 minuti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85824C8-6994-B347-3E07-7B3F8B65FE24}"/>
              </a:ext>
            </a:extLst>
          </p:cNvPr>
          <p:cNvSpPr/>
          <p:nvPr/>
        </p:nvSpPr>
        <p:spPr>
          <a:xfrm>
            <a:off x="1620982" y="4493061"/>
            <a:ext cx="4081976" cy="135078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Lavoro/recupero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1:1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1:3</a:t>
            </a:r>
          </a:p>
        </p:txBody>
      </p:sp>
    </p:spTree>
    <p:extLst>
      <p:ext uri="{BB962C8B-B14F-4D97-AF65-F5344CB8AC3E}">
        <p14:creationId xmlns:p14="http://schemas.microsoft.com/office/powerpoint/2010/main" val="1269109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QUALITÀ ALLENABILI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7115695" y="3724102"/>
            <a:ext cx="3732414" cy="1737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ALLENAMENTO ANAEROBICO LATTACIDO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BF597A-FDE3-C740-F6A1-15ECE627E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811" y="2450805"/>
            <a:ext cx="4674384" cy="3860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6827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MANIPOLARE LE VARIABILI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2563114" y="2370743"/>
            <a:ext cx="5843847" cy="10052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COME </a:t>
            </a:r>
            <a:r>
              <a:rPr lang="it-IT" sz="2400" b="1" dirty="0">
                <a:solidFill>
                  <a:schemeClr val="tx1"/>
                </a:solidFill>
              </a:rPr>
              <a:t>AUMENTO</a:t>
            </a:r>
            <a:r>
              <a:rPr lang="it-IT" sz="2400" b="1" dirty="0">
                <a:solidFill>
                  <a:srgbClr val="FF0000"/>
                </a:solidFill>
              </a:rPr>
              <a:t> INTENSITÀ?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DC10BFE-E3FD-290C-9626-3F653E728C0A}"/>
              </a:ext>
            </a:extLst>
          </p:cNvPr>
          <p:cNvSpPr/>
          <p:nvPr/>
        </p:nvSpPr>
        <p:spPr>
          <a:xfrm>
            <a:off x="548639" y="4061196"/>
            <a:ext cx="2618511" cy="834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N° GIOCATORI RIDOTTO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6382D93-8AEB-F381-DEFA-418B63B690D1}"/>
              </a:ext>
            </a:extLst>
          </p:cNvPr>
          <p:cNvSpPr/>
          <p:nvPr/>
        </p:nvSpPr>
        <p:spPr>
          <a:xfrm>
            <a:off x="4095402" y="4060727"/>
            <a:ext cx="2618511" cy="834531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B0F0"/>
                </a:solidFill>
              </a:rPr>
              <a:t>GRANDI DIMENSIONI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79A49DB-B959-83C9-6153-35E9AC76D393}"/>
              </a:ext>
            </a:extLst>
          </p:cNvPr>
          <p:cNvSpPr/>
          <p:nvPr/>
        </p:nvSpPr>
        <p:spPr>
          <a:xfrm>
            <a:off x="2211186" y="5198399"/>
            <a:ext cx="2777952" cy="834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TOCCHI LIMITATI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58BC8E9-99A6-C23F-01F8-899ADB44B353}"/>
              </a:ext>
            </a:extLst>
          </p:cNvPr>
          <p:cNvSpPr/>
          <p:nvPr/>
        </p:nvSpPr>
        <p:spPr>
          <a:xfrm>
            <a:off x="5918659" y="5259450"/>
            <a:ext cx="3025836" cy="834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INCORAGGIAMENTO 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0BBE449-9732-DBB5-9447-B4C3FE82DF69}"/>
              </a:ext>
            </a:extLst>
          </p:cNvPr>
          <p:cNvSpPr/>
          <p:nvPr/>
        </p:nvSpPr>
        <p:spPr>
          <a:xfrm>
            <a:off x="7715596" y="4094325"/>
            <a:ext cx="2618511" cy="834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NO PORTIERI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D241E5-34E7-C9CB-6561-9B34C15B4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387" y="6379284"/>
            <a:ext cx="9919052" cy="237765"/>
          </a:xfrm>
          <a:prstGeom prst="rect">
            <a:avLst/>
          </a:prstGeom>
        </p:spPr>
      </p:pic>
      <p:sp>
        <p:nvSpPr>
          <p:cNvPr id="7" name="Freccia in su 6">
            <a:extLst>
              <a:ext uri="{FF2B5EF4-FFF2-40B4-BE49-F238E27FC236}">
                <a16:creationId xmlns:a16="http://schemas.microsoft.com/office/drawing/2014/main" id="{C13A006C-CC2C-F1A9-994D-F18074FBF0AF}"/>
              </a:ext>
            </a:extLst>
          </p:cNvPr>
          <p:cNvSpPr/>
          <p:nvPr/>
        </p:nvSpPr>
        <p:spPr>
          <a:xfrm>
            <a:off x="1670858" y="2572790"/>
            <a:ext cx="540328" cy="674366"/>
          </a:xfrm>
          <a:prstGeom prst="upArrow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9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MANIPOLARE LE VARIABILI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2563114" y="2370743"/>
            <a:ext cx="5843847" cy="10052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COME </a:t>
            </a:r>
            <a:r>
              <a:rPr lang="it-IT" sz="2400" b="1" dirty="0">
                <a:solidFill>
                  <a:schemeClr val="tx1"/>
                </a:solidFill>
              </a:rPr>
              <a:t>DIMINUISCO</a:t>
            </a:r>
            <a:r>
              <a:rPr lang="it-IT" sz="2400" b="1" dirty="0">
                <a:solidFill>
                  <a:srgbClr val="FF0000"/>
                </a:solidFill>
              </a:rPr>
              <a:t> INTENSITÀ?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DC10BFE-E3FD-290C-9626-3F653E728C0A}"/>
              </a:ext>
            </a:extLst>
          </p:cNvPr>
          <p:cNvSpPr/>
          <p:nvPr/>
        </p:nvSpPr>
        <p:spPr>
          <a:xfrm>
            <a:off x="548639" y="4061196"/>
            <a:ext cx="2618511" cy="834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N° GIOCATORI AMPIO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6382D93-8AEB-F381-DEFA-418B63B690D1}"/>
              </a:ext>
            </a:extLst>
          </p:cNvPr>
          <p:cNvSpPr/>
          <p:nvPr/>
        </p:nvSpPr>
        <p:spPr>
          <a:xfrm>
            <a:off x="4095402" y="4060727"/>
            <a:ext cx="2618511" cy="834531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B0F0"/>
                </a:solidFill>
              </a:rPr>
              <a:t>PICCOLE</a:t>
            </a:r>
          </a:p>
          <a:p>
            <a:pPr algn="ctr"/>
            <a:r>
              <a:rPr lang="it-IT" sz="2400" b="1" dirty="0">
                <a:solidFill>
                  <a:srgbClr val="00B0F0"/>
                </a:solidFill>
              </a:rPr>
              <a:t>DIMENSIONI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79A49DB-B959-83C9-6153-35E9AC76D393}"/>
              </a:ext>
            </a:extLst>
          </p:cNvPr>
          <p:cNvSpPr/>
          <p:nvPr/>
        </p:nvSpPr>
        <p:spPr>
          <a:xfrm>
            <a:off x="2211186" y="5198399"/>
            <a:ext cx="2777952" cy="834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TOCCHI ILLIMITATI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58BC8E9-99A6-C23F-01F8-899ADB44B353}"/>
              </a:ext>
            </a:extLst>
          </p:cNvPr>
          <p:cNvSpPr/>
          <p:nvPr/>
        </p:nvSpPr>
        <p:spPr>
          <a:xfrm>
            <a:off x="5918659" y="5259450"/>
            <a:ext cx="3025836" cy="834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NO INCORAGGIAMENTO 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0BBE449-9732-DBB5-9447-B4C3FE82DF69}"/>
              </a:ext>
            </a:extLst>
          </p:cNvPr>
          <p:cNvSpPr/>
          <p:nvPr/>
        </p:nvSpPr>
        <p:spPr>
          <a:xfrm>
            <a:off x="7715596" y="4094325"/>
            <a:ext cx="2618511" cy="8345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SI PORTIERI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896D34-FDDF-6851-4E1C-9ECED38C5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499" y="6397122"/>
            <a:ext cx="9919052" cy="237765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BEE36DEB-1C37-230D-CFE3-6FBEC40B408E}"/>
              </a:ext>
            </a:extLst>
          </p:cNvPr>
          <p:cNvSpPr/>
          <p:nvPr/>
        </p:nvSpPr>
        <p:spPr>
          <a:xfrm>
            <a:off x="1542259" y="2593571"/>
            <a:ext cx="527610" cy="713747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93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MANIPOLARE LE VARIABILI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2563114" y="2370743"/>
            <a:ext cx="5843847" cy="10052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TEMPO DI ESECUZIONE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D5E9F48-56C3-925D-4D8F-24774318B753}"/>
              </a:ext>
            </a:extLst>
          </p:cNvPr>
          <p:cNvSpPr/>
          <p:nvPr/>
        </p:nvSpPr>
        <p:spPr>
          <a:xfrm>
            <a:off x="2563114" y="3627177"/>
            <a:ext cx="5843847" cy="10052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N°SERIE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EB6518C-591F-CCC8-1541-008540CDB9F0}"/>
              </a:ext>
            </a:extLst>
          </p:cNvPr>
          <p:cNvSpPr/>
          <p:nvPr/>
        </p:nvSpPr>
        <p:spPr>
          <a:xfrm>
            <a:off x="2546492" y="4917746"/>
            <a:ext cx="5843847" cy="10052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N° RIPETIZIONI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949AED-34A9-6F86-E8C8-6F8572B0C569}"/>
              </a:ext>
            </a:extLst>
          </p:cNvPr>
          <p:cNvSpPr txBox="1"/>
          <p:nvPr/>
        </p:nvSpPr>
        <p:spPr>
          <a:xfrm>
            <a:off x="1753985" y="6485709"/>
            <a:ext cx="9917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Dati ricavati da Clemente et al., 2014b e dal libro: Small </a:t>
            </a:r>
            <a:r>
              <a:rPr lang="it-IT" sz="800" i="1" dirty="0" err="1"/>
              <a:t>Sided</a:t>
            </a:r>
            <a:r>
              <a:rPr lang="it-IT" sz="800" i="1" dirty="0"/>
              <a:t> Games Evidenze Scientifiche di Italo Sannicandro e Giacomo Cofano - Edizioni Correre</a:t>
            </a:r>
          </a:p>
        </p:txBody>
      </p:sp>
    </p:spTree>
    <p:extLst>
      <p:ext uri="{BB962C8B-B14F-4D97-AF65-F5344CB8AC3E}">
        <p14:creationId xmlns:p14="http://schemas.microsoft.com/office/powerpoint/2010/main" val="4166261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MANIPOLARE LE VARIABILI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863115" y="2323284"/>
            <a:ext cx="5843847" cy="10052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D5E9F48-56C3-925D-4D8F-24774318B753}"/>
              </a:ext>
            </a:extLst>
          </p:cNvPr>
          <p:cNvSpPr/>
          <p:nvPr/>
        </p:nvSpPr>
        <p:spPr>
          <a:xfrm>
            <a:off x="6096000" y="2770539"/>
            <a:ext cx="5843847" cy="10052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INTENSITÀ 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EB6518C-591F-CCC8-1541-008540CDB9F0}"/>
              </a:ext>
            </a:extLst>
          </p:cNvPr>
          <p:cNvSpPr/>
          <p:nvPr/>
        </p:nvSpPr>
        <p:spPr>
          <a:xfrm>
            <a:off x="2054658" y="3457803"/>
            <a:ext cx="1835340" cy="18287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0000"/>
                </a:solidFill>
              </a:rPr>
              <a:t>Quantità di lavoro effettuato</a:t>
            </a:r>
          </a:p>
          <a:p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Kg sollevati</a:t>
            </a:r>
          </a:p>
          <a:p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Serie + ripetizioni</a:t>
            </a:r>
          </a:p>
          <a:p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Metri percorsi…</a:t>
            </a:r>
          </a:p>
          <a:p>
            <a:pPr algn="ctr"/>
            <a:endParaRPr lang="it-IT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949AED-34A9-6F86-E8C8-6F8572B0C569}"/>
              </a:ext>
            </a:extLst>
          </p:cNvPr>
          <p:cNvSpPr txBox="1"/>
          <p:nvPr/>
        </p:nvSpPr>
        <p:spPr>
          <a:xfrm>
            <a:off x="1753985" y="6485709"/>
            <a:ext cx="9917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Dati ricavati da Clemente et al., 2014b e dal libro: Small </a:t>
            </a:r>
            <a:r>
              <a:rPr lang="it-IT" sz="800" i="1" dirty="0" err="1"/>
              <a:t>Sided</a:t>
            </a:r>
            <a:r>
              <a:rPr lang="it-IT" sz="800" i="1" dirty="0"/>
              <a:t> Games Evidenze Scientifiche di Italo Sannicandro e Giacomo Cofano - Edizioni Correre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533DB8C-D374-FDA2-98CD-865344116C23}"/>
              </a:ext>
            </a:extLst>
          </p:cNvPr>
          <p:cNvSpPr/>
          <p:nvPr/>
        </p:nvSpPr>
        <p:spPr>
          <a:xfrm>
            <a:off x="7789025" y="3946621"/>
            <a:ext cx="1944820" cy="187490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FF0000"/>
                </a:solidFill>
              </a:rPr>
              <a:t>La percentuale del carico massimale</a:t>
            </a:r>
          </a:p>
          <a:p>
            <a:pPr algn="ctr"/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  <a:p>
            <a:pPr algn="ctr"/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  <a:p>
            <a:pPr algn="ctr"/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</a:p>
          <a:p>
            <a:pPr algn="ctr"/>
            <a:endParaRPr lang="it-IT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3B1D0B-E871-4479-BD92-A15CB06E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80" y="5714054"/>
            <a:ext cx="1317193" cy="876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DE4B117-3254-4FF1-9215-2666F1263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53" y="1654574"/>
            <a:ext cx="1385682" cy="883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1EF33A4-80AF-9AD6-643D-5838B9E39E20}"/>
              </a:ext>
            </a:extLst>
          </p:cNvPr>
          <p:cNvSpPr/>
          <p:nvPr/>
        </p:nvSpPr>
        <p:spPr>
          <a:xfrm>
            <a:off x="2546492" y="1763671"/>
            <a:ext cx="5602545" cy="14284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</a:t>
            </a:r>
            <a:r>
              <a:rPr lang="it-IT" sz="3600" b="1" dirty="0">
                <a:solidFill>
                  <a:srgbClr val="0070C0"/>
                </a:solidFill>
              </a:rPr>
              <a:t>non </a:t>
            </a:r>
            <a:r>
              <a:rPr lang="it-IT" sz="3600" dirty="0">
                <a:solidFill>
                  <a:srgbClr val="0070C0"/>
                </a:solidFill>
              </a:rPr>
              <a:t>concentratevi su ciò che è nuovo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40623BE-53A5-C992-5AAF-300D6B9C4F30}"/>
              </a:ext>
            </a:extLst>
          </p:cNvPr>
          <p:cNvSpPr/>
          <p:nvPr/>
        </p:nvSpPr>
        <p:spPr>
          <a:xfrm>
            <a:off x="2546492" y="3665913"/>
            <a:ext cx="5602545" cy="1737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  <a:r>
              <a:rPr lang="it-IT" sz="4000" b="1" dirty="0">
                <a:solidFill>
                  <a:srgbClr val="0070C0"/>
                </a:solidFill>
              </a:rPr>
              <a:t>ma su ciò che è</a:t>
            </a:r>
          </a:p>
          <a:p>
            <a:pPr algn="ctr"/>
            <a:r>
              <a:rPr lang="it-IT" sz="4000" b="1" dirty="0">
                <a:solidFill>
                  <a:srgbClr val="0070C0"/>
                </a:solidFill>
              </a:rPr>
              <a:t> </a:t>
            </a:r>
            <a:r>
              <a:rPr lang="it-IT" sz="4000" b="1" dirty="0">
                <a:solidFill>
                  <a:srgbClr val="0070C0"/>
                </a:solidFill>
                <a:highlight>
                  <a:srgbClr val="FFFF00"/>
                </a:highlight>
              </a:rPr>
              <a:t>necessario</a:t>
            </a:r>
            <a:endParaRPr lang="it-IT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F2EE80-642D-1E28-CC4E-1913AB2EDC25}"/>
              </a:ext>
            </a:extLst>
          </p:cNvPr>
          <p:cNvSpPr txBox="1"/>
          <p:nvPr/>
        </p:nvSpPr>
        <p:spPr>
          <a:xfrm>
            <a:off x="1994231" y="6437142"/>
            <a:ext cx="7363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Tudor </a:t>
            </a:r>
            <a:r>
              <a:rPr lang="it-IT" sz="1050" i="1" dirty="0" err="1"/>
              <a:t>Bompa</a:t>
            </a:r>
            <a:r>
              <a:rPr lang="it-IT" sz="1050" i="1" dirty="0"/>
              <a:t>, Carlo Buzzichelli, Periodizzazione dell’allenamento sportivo</a:t>
            </a:r>
          </a:p>
        </p:txBody>
      </p:sp>
    </p:spTree>
    <p:extLst>
      <p:ext uri="{BB962C8B-B14F-4D97-AF65-F5344CB8AC3E}">
        <p14:creationId xmlns:p14="http://schemas.microsoft.com/office/powerpoint/2010/main" val="2832793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MANIPOLARE LE VARIABILI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06A9C5F-2509-75BE-D0EF-DE37759D1985}"/>
              </a:ext>
            </a:extLst>
          </p:cNvPr>
          <p:cNvSpPr/>
          <p:nvPr/>
        </p:nvSpPr>
        <p:spPr>
          <a:xfrm>
            <a:off x="968075" y="2347802"/>
            <a:ext cx="5843847" cy="17943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INVERSAMENTE</a:t>
            </a:r>
          </a:p>
          <a:p>
            <a:pPr algn="ctr"/>
            <a:r>
              <a:rPr lang="it-IT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PROPORZIONALI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949AED-34A9-6F86-E8C8-6F8572B0C569}"/>
              </a:ext>
            </a:extLst>
          </p:cNvPr>
          <p:cNvSpPr txBox="1"/>
          <p:nvPr/>
        </p:nvSpPr>
        <p:spPr>
          <a:xfrm>
            <a:off x="1753985" y="6485709"/>
            <a:ext cx="9917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Dati ricavati da Clemente et al., 2014b e dal libro: Small </a:t>
            </a:r>
            <a:r>
              <a:rPr lang="it-IT" sz="800" i="1" dirty="0" err="1"/>
              <a:t>Sided</a:t>
            </a:r>
            <a:r>
              <a:rPr lang="it-IT" sz="800" i="1" dirty="0"/>
              <a:t> Games Evidenze Scientifiche di Italo Sannicandro e Giacomo Cofano - Edizioni Correre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3A08835-3F2E-9291-4D13-5A56DF192531}"/>
              </a:ext>
            </a:extLst>
          </p:cNvPr>
          <p:cNvSpPr/>
          <p:nvPr/>
        </p:nvSpPr>
        <p:spPr>
          <a:xfrm>
            <a:off x="8344534" y="2526770"/>
            <a:ext cx="2389753" cy="15983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+</a:t>
            </a:r>
            <a:r>
              <a:rPr lang="it-IT" sz="3600" dirty="0"/>
              <a:t> VOLUME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9F33C948-BD80-C132-F883-0A974FAB0483}"/>
              </a:ext>
            </a:extLst>
          </p:cNvPr>
          <p:cNvSpPr/>
          <p:nvPr/>
        </p:nvSpPr>
        <p:spPr>
          <a:xfrm>
            <a:off x="8344534" y="5151128"/>
            <a:ext cx="2269375" cy="6049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-</a:t>
            </a:r>
            <a:r>
              <a:rPr lang="it-IT" sz="3200" dirty="0"/>
              <a:t> INTENSITÀ </a:t>
            </a:r>
          </a:p>
        </p:txBody>
      </p:sp>
      <p:sp>
        <p:nvSpPr>
          <p:cNvPr id="6" name="Freccia circolare a destra 5">
            <a:extLst>
              <a:ext uri="{FF2B5EF4-FFF2-40B4-BE49-F238E27FC236}">
                <a16:creationId xmlns:a16="http://schemas.microsoft.com/office/drawing/2014/main" id="{037B5729-F685-D859-ABF2-76B573030847}"/>
              </a:ext>
            </a:extLst>
          </p:cNvPr>
          <p:cNvSpPr/>
          <p:nvPr/>
        </p:nvSpPr>
        <p:spPr>
          <a:xfrm>
            <a:off x="7603266" y="4158040"/>
            <a:ext cx="707333" cy="960123"/>
          </a:xfrm>
          <a:prstGeom prst="curved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in su 8">
            <a:extLst>
              <a:ext uri="{FF2B5EF4-FFF2-40B4-BE49-F238E27FC236}">
                <a16:creationId xmlns:a16="http://schemas.microsoft.com/office/drawing/2014/main" id="{DE242A9E-756F-FB06-2F74-74F81198697A}"/>
              </a:ext>
            </a:extLst>
          </p:cNvPr>
          <p:cNvSpPr/>
          <p:nvPr/>
        </p:nvSpPr>
        <p:spPr>
          <a:xfrm rot="16200000">
            <a:off x="10640736" y="4178553"/>
            <a:ext cx="1025948" cy="838847"/>
          </a:xfrm>
          <a:prstGeom prst="curved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Elemento grafico 13" descr="Pollice in alto">
            <a:extLst>
              <a:ext uri="{FF2B5EF4-FFF2-40B4-BE49-F238E27FC236}">
                <a16:creationId xmlns:a16="http://schemas.microsoft.com/office/drawing/2014/main" id="{FD22890A-A031-3612-0CBA-4A760C360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6492" y="4394234"/>
            <a:ext cx="1462459" cy="1462459"/>
          </a:xfrm>
          <a:prstGeom prst="rect">
            <a:avLst/>
          </a:prstGeom>
        </p:spPr>
      </p:pic>
      <p:pic>
        <p:nvPicPr>
          <p:cNvPr id="15" name="Elemento grafico 14" descr="Pollice in alto">
            <a:extLst>
              <a:ext uri="{FF2B5EF4-FFF2-40B4-BE49-F238E27FC236}">
                <a16:creationId xmlns:a16="http://schemas.microsoft.com/office/drawing/2014/main" id="{D37145FC-8399-39CD-4668-837FDDEC4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278162" y="4735698"/>
            <a:ext cx="1462459" cy="14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84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MICROCICLO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5195455" y="6513853"/>
            <a:ext cx="65139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6FD60DF-3925-F6A8-2331-911013B536E2}"/>
              </a:ext>
            </a:extLst>
          </p:cNvPr>
          <p:cNvCxnSpPr/>
          <p:nvPr/>
        </p:nvCxnSpPr>
        <p:spPr>
          <a:xfrm flipV="1">
            <a:off x="409387" y="4231222"/>
            <a:ext cx="10990840" cy="5897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2DF2AEA-2741-5068-838F-8439D264690A}"/>
              </a:ext>
            </a:extLst>
          </p:cNvPr>
          <p:cNvSpPr/>
          <p:nvPr/>
        </p:nvSpPr>
        <p:spPr>
          <a:xfrm>
            <a:off x="835469" y="2280017"/>
            <a:ext cx="2004724" cy="4128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PIÙ GIOCATORI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E275056-75A3-3592-8A24-9D46E25F458E}"/>
              </a:ext>
            </a:extLst>
          </p:cNvPr>
          <p:cNvSpPr/>
          <p:nvPr/>
        </p:nvSpPr>
        <p:spPr>
          <a:xfrm>
            <a:off x="3075060" y="2287268"/>
            <a:ext cx="557602" cy="4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+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3384123-87D3-8F47-7707-3374526408AF}"/>
              </a:ext>
            </a:extLst>
          </p:cNvPr>
          <p:cNvSpPr/>
          <p:nvPr/>
        </p:nvSpPr>
        <p:spPr>
          <a:xfrm>
            <a:off x="814284" y="2793628"/>
            <a:ext cx="2025909" cy="611338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CAMPO GRANDE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72A24D5-CD61-2D77-9241-77D78E09E5B4}"/>
              </a:ext>
            </a:extLst>
          </p:cNvPr>
          <p:cNvSpPr/>
          <p:nvPr/>
        </p:nvSpPr>
        <p:spPr>
          <a:xfrm>
            <a:off x="814284" y="3525709"/>
            <a:ext cx="2028088" cy="709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INCORAGGIAMENTI 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420B080-6852-8937-8500-7B34E0D5CB7C}"/>
              </a:ext>
            </a:extLst>
          </p:cNvPr>
          <p:cNvSpPr/>
          <p:nvPr/>
        </p:nvSpPr>
        <p:spPr>
          <a:xfrm>
            <a:off x="796733" y="4367027"/>
            <a:ext cx="2082196" cy="6692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 PORTIERI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497BA40-AB79-D6FC-6278-68BA3CCD9F6B}"/>
              </a:ext>
            </a:extLst>
          </p:cNvPr>
          <p:cNvSpPr/>
          <p:nvPr/>
        </p:nvSpPr>
        <p:spPr>
          <a:xfrm>
            <a:off x="796733" y="5114396"/>
            <a:ext cx="2087115" cy="6375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TOCCHI LIMITATI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BB24C6B0-8FAE-8366-161E-9E77FD0B71DA}"/>
              </a:ext>
            </a:extLst>
          </p:cNvPr>
          <p:cNvSpPr/>
          <p:nvPr/>
        </p:nvSpPr>
        <p:spPr>
          <a:xfrm>
            <a:off x="5519006" y="3773783"/>
            <a:ext cx="3985940" cy="11639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>
                <a:solidFill>
                  <a:srgbClr val="FF0000"/>
                </a:solidFill>
              </a:rPr>
              <a:t>INTENSITÀ</a:t>
            </a:r>
            <a:r>
              <a:rPr lang="it-IT" sz="6000" dirty="0"/>
              <a:t> 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F1A2F00-69A7-1332-39D7-120E3BF71D04}"/>
              </a:ext>
            </a:extLst>
          </p:cNvPr>
          <p:cNvSpPr/>
          <p:nvPr/>
        </p:nvSpPr>
        <p:spPr>
          <a:xfrm>
            <a:off x="814284" y="5860453"/>
            <a:ext cx="2087115" cy="6375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MENO TEMPO GIOCO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E8EB0C7-68B1-7AB3-1273-21A019685F36}"/>
              </a:ext>
            </a:extLst>
          </p:cNvPr>
          <p:cNvSpPr/>
          <p:nvPr/>
        </p:nvSpPr>
        <p:spPr>
          <a:xfrm>
            <a:off x="3075060" y="2873195"/>
            <a:ext cx="557602" cy="4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+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97A31D86-9D5C-208A-DFE9-20AC9687CF4F}"/>
              </a:ext>
            </a:extLst>
          </p:cNvPr>
          <p:cNvSpPr/>
          <p:nvPr/>
        </p:nvSpPr>
        <p:spPr>
          <a:xfrm>
            <a:off x="3037750" y="3611651"/>
            <a:ext cx="557602" cy="4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+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6A0CE27D-5207-C7D4-F9A6-1378D0F39CF0}"/>
              </a:ext>
            </a:extLst>
          </p:cNvPr>
          <p:cNvSpPr/>
          <p:nvPr/>
        </p:nvSpPr>
        <p:spPr>
          <a:xfrm>
            <a:off x="3075060" y="4539051"/>
            <a:ext cx="557602" cy="4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+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79CE5914-80ED-6F5B-7567-38D5D7905157}"/>
              </a:ext>
            </a:extLst>
          </p:cNvPr>
          <p:cNvSpPr/>
          <p:nvPr/>
        </p:nvSpPr>
        <p:spPr>
          <a:xfrm>
            <a:off x="3085500" y="5221705"/>
            <a:ext cx="557602" cy="4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+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93EE014A-7759-9610-A4FD-988B575D1E75}"/>
              </a:ext>
            </a:extLst>
          </p:cNvPr>
          <p:cNvSpPr/>
          <p:nvPr/>
        </p:nvSpPr>
        <p:spPr>
          <a:xfrm>
            <a:off x="3087626" y="6026667"/>
            <a:ext cx="557602" cy="4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-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65C4108-AA19-6F0A-7951-DFAEBE5F7354}"/>
              </a:ext>
            </a:extLst>
          </p:cNvPr>
          <p:cNvCxnSpPr/>
          <p:nvPr/>
        </p:nvCxnSpPr>
        <p:spPr>
          <a:xfrm flipH="1" flipV="1">
            <a:off x="3882044" y="2692904"/>
            <a:ext cx="1636962" cy="1080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E73EDCD9-9BEE-C1A9-D2A9-B401A8E40C6C}"/>
              </a:ext>
            </a:extLst>
          </p:cNvPr>
          <p:cNvCxnSpPr>
            <a:cxnSpLocks/>
          </p:cNvCxnSpPr>
          <p:nvPr/>
        </p:nvCxnSpPr>
        <p:spPr>
          <a:xfrm flipH="1" flipV="1">
            <a:off x="3867529" y="3233343"/>
            <a:ext cx="1544056" cy="868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11A8785-06E9-B20D-F684-8A8E5862046D}"/>
              </a:ext>
            </a:extLst>
          </p:cNvPr>
          <p:cNvCxnSpPr>
            <a:cxnSpLocks/>
          </p:cNvCxnSpPr>
          <p:nvPr/>
        </p:nvCxnSpPr>
        <p:spPr>
          <a:xfrm flipH="1" flipV="1">
            <a:off x="3733214" y="3940233"/>
            <a:ext cx="1678371" cy="415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7240B32-0628-A89D-07C9-98EFB0B5C4A7}"/>
              </a:ext>
            </a:extLst>
          </p:cNvPr>
          <p:cNvCxnSpPr>
            <a:cxnSpLocks/>
          </p:cNvCxnSpPr>
          <p:nvPr/>
        </p:nvCxnSpPr>
        <p:spPr>
          <a:xfrm flipH="1">
            <a:off x="3733214" y="4581184"/>
            <a:ext cx="1678371" cy="164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FF3EE016-ADE0-6C70-1F0E-3ACE1A1EEB7B}"/>
              </a:ext>
            </a:extLst>
          </p:cNvPr>
          <p:cNvCxnSpPr>
            <a:cxnSpLocks/>
          </p:cNvCxnSpPr>
          <p:nvPr/>
        </p:nvCxnSpPr>
        <p:spPr>
          <a:xfrm flipH="1">
            <a:off x="3867529" y="4970906"/>
            <a:ext cx="1469242" cy="413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C5C151FE-B10F-E935-F863-51C7BB9B8C36}"/>
              </a:ext>
            </a:extLst>
          </p:cNvPr>
          <p:cNvCxnSpPr>
            <a:cxnSpLocks/>
          </p:cNvCxnSpPr>
          <p:nvPr/>
        </p:nvCxnSpPr>
        <p:spPr>
          <a:xfrm flipH="1">
            <a:off x="3844754" y="5144446"/>
            <a:ext cx="1859299" cy="979685"/>
          </a:xfrm>
          <a:prstGeom prst="straightConnector1">
            <a:avLst/>
          </a:prstGeom>
          <a:ln w="76200">
            <a:solidFill>
              <a:srgbClr val="76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40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PRE-CAMPIONATO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877217" y="6529728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18CB167-12EA-A785-8078-96A7CE953DE7}"/>
              </a:ext>
            </a:extLst>
          </p:cNvPr>
          <p:cNvSpPr/>
          <p:nvPr/>
        </p:nvSpPr>
        <p:spPr>
          <a:xfrm>
            <a:off x="226193" y="3865418"/>
            <a:ext cx="1053967" cy="10924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6 vs 6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- 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8 vs 8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0D859D7-E4A0-40E3-FE0C-EF904AF59C53}"/>
              </a:ext>
            </a:extLst>
          </p:cNvPr>
          <p:cNvSpPr/>
          <p:nvPr/>
        </p:nvSpPr>
        <p:spPr>
          <a:xfrm>
            <a:off x="2756299" y="2664536"/>
            <a:ext cx="1679171" cy="742758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Piccole/medie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9F707DD-097A-7D01-013C-2DE71ED40F91}"/>
              </a:ext>
            </a:extLst>
          </p:cNvPr>
          <p:cNvSpPr/>
          <p:nvPr/>
        </p:nvSpPr>
        <p:spPr>
          <a:xfrm>
            <a:off x="2786529" y="3729070"/>
            <a:ext cx="1679171" cy="14161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4-5 x 15 min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Recupero 1-2 min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Lavoro totale 20-30 minuti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7F0C46D-9651-1E4C-00B0-09102716F94B}"/>
              </a:ext>
            </a:extLst>
          </p:cNvPr>
          <p:cNvSpPr/>
          <p:nvPr/>
        </p:nvSpPr>
        <p:spPr>
          <a:xfrm rot="19749589">
            <a:off x="1200481" y="3164877"/>
            <a:ext cx="1108470" cy="62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40B3B42F-DCAD-94EC-9BFF-1DCC882B2A57}"/>
              </a:ext>
            </a:extLst>
          </p:cNvPr>
          <p:cNvSpPr/>
          <p:nvPr/>
        </p:nvSpPr>
        <p:spPr>
          <a:xfrm>
            <a:off x="1510960" y="4460026"/>
            <a:ext cx="893293" cy="590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6FD60DF-3925-F6A8-2331-911013B536E2}"/>
              </a:ext>
            </a:extLst>
          </p:cNvPr>
          <p:cNvCxnSpPr/>
          <p:nvPr/>
        </p:nvCxnSpPr>
        <p:spPr>
          <a:xfrm flipV="1">
            <a:off x="600580" y="5200477"/>
            <a:ext cx="10990840" cy="589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E9E5D32-EB6A-ED25-23BE-EB6685B69005}"/>
              </a:ext>
            </a:extLst>
          </p:cNvPr>
          <p:cNvCxnSpPr>
            <a:cxnSpLocks/>
          </p:cNvCxnSpPr>
          <p:nvPr/>
        </p:nvCxnSpPr>
        <p:spPr>
          <a:xfrm>
            <a:off x="5076660" y="5285303"/>
            <a:ext cx="0" cy="104457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73A05A4-B406-56EF-5029-D90A0EF8C0FB}"/>
              </a:ext>
            </a:extLst>
          </p:cNvPr>
          <p:cNvCxnSpPr/>
          <p:nvPr/>
        </p:nvCxnSpPr>
        <p:spPr>
          <a:xfrm>
            <a:off x="10985281" y="5229963"/>
            <a:ext cx="0" cy="10445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1CF3D264-536B-A3B4-1EE2-66612E2E8CC6}"/>
              </a:ext>
            </a:extLst>
          </p:cNvPr>
          <p:cNvSpPr/>
          <p:nvPr/>
        </p:nvSpPr>
        <p:spPr>
          <a:xfrm>
            <a:off x="881150" y="5536276"/>
            <a:ext cx="3708888" cy="6464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Primo periodo preparatorio (luglio-agosto)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A276AADB-4115-7EC4-0764-5CC3ADF71265}"/>
              </a:ext>
            </a:extLst>
          </p:cNvPr>
          <p:cNvSpPr/>
          <p:nvPr/>
        </p:nvSpPr>
        <p:spPr>
          <a:xfrm>
            <a:off x="5394961" y="5400424"/>
            <a:ext cx="5358430" cy="83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Primo Periodo competitivo</a:t>
            </a:r>
          </a:p>
          <a:p>
            <a:pPr algn="ctr"/>
            <a:r>
              <a:rPr lang="it-IT" sz="2000" b="1" dirty="0"/>
              <a:t>(inizio campionato-pausa invernale)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E278FF54-65BA-1C81-B97C-DCC89992EFE4}"/>
              </a:ext>
            </a:extLst>
          </p:cNvPr>
          <p:cNvSpPr/>
          <p:nvPr/>
        </p:nvSpPr>
        <p:spPr>
          <a:xfrm>
            <a:off x="5237018" y="3798916"/>
            <a:ext cx="1346662" cy="11923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3 vs 3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4 vs 4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CB7BF22-7558-79AB-43C6-49A34E8B56EB}"/>
              </a:ext>
            </a:extLst>
          </p:cNvPr>
          <p:cNvSpPr/>
          <p:nvPr/>
        </p:nvSpPr>
        <p:spPr>
          <a:xfrm>
            <a:off x="8074176" y="2606702"/>
            <a:ext cx="2019993" cy="584775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Grandi </a:t>
            </a:r>
          </a:p>
          <a:p>
            <a:pPr algn="ctr"/>
            <a:r>
              <a:rPr lang="it-IT" dirty="0"/>
              <a:t>20-25m x 25-3m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B5581B00-858F-AB44-32E9-1A7B751185E0}"/>
              </a:ext>
            </a:extLst>
          </p:cNvPr>
          <p:cNvSpPr/>
          <p:nvPr/>
        </p:nvSpPr>
        <p:spPr>
          <a:xfrm>
            <a:off x="8081317" y="3605151"/>
            <a:ext cx="2452324" cy="14092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5-8 x 3-6 min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Recupero 1-2 min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Lavoro totale 10-30 minuti</a:t>
            </a:r>
          </a:p>
        </p:txBody>
      </p:sp>
      <p:pic>
        <p:nvPicPr>
          <p:cNvPr id="1024" name="Immagine 1023">
            <a:extLst>
              <a:ext uri="{FF2B5EF4-FFF2-40B4-BE49-F238E27FC236}">
                <a16:creationId xmlns:a16="http://schemas.microsoft.com/office/drawing/2014/main" id="{41B784B2-CDC0-706B-CA1A-B66D4D3B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119" y="2993476"/>
            <a:ext cx="1054699" cy="835224"/>
          </a:xfrm>
          <a:prstGeom prst="rect">
            <a:avLst/>
          </a:prstGeom>
        </p:spPr>
      </p:pic>
      <p:pic>
        <p:nvPicPr>
          <p:cNvPr id="1025" name="Immagine 1024">
            <a:extLst>
              <a:ext uri="{FF2B5EF4-FFF2-40B4-BE49-F238E27FC236}">
                <a16:creationId xmlns:a16="http://schemas.microsoft.com/office/drawing/2014/main" id="{00E8F880-D8FA-7BF3-836B-E5C22A967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9002">
            <a:off x="6805149" y="4239938"/>
            <a:ext cx="105469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79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ttangolo con angoli arrotondati 1026">
            <a:extLst>
              <a:ext uri="{FF2B5EF4-FFF2-40B4-BE49-F238E27FC236}">
                <a16:creationId xmlns:a16="http://schemas.microsoft.com/office/drawing/2014/main" id="{CB822CEF-B5A7-1D7E-4625-0C49E5702289}"/>
              </a:ext>
            </a:extLst>
          </p:cNvPr>
          <p:cNvSpPr/>
          <p:nvPr/>
        </p:nvSpPr>
        <p:spPr>
          <a:xfrm>
            <a:off x="3455679" y="2244756"/>
            <a:ext cx="4306910" cy="37404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MICROCICLO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877217" y="6529728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0D859D7-E4A0-40E3-FE0C-EF904AF59C53}"/>
              </a:ext>
            </a:extLst>
          </p:cNvPr>
          <p:cNvSpPr/>
          <p:nvPr/>
        </p:nvSpPr>
        <p:spPr>
          <a:xfrm>
            <a:off x="600581" y="5392112"/>
            <a:ext cx="1103528" cy="7427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POST GARA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6FD60DF-3925-F6A8-2331-911013B536E2}"/>
              </a:ext>
            </a:extLst>
          </p:cNvPr>
          <p:cNvCxnSpPr/>
          <p:nvPr/>
        </p:nvCxnSpPr>
        <p:spPr>
          <a:xfrm flipV="1">
            <a:off x="600580" y="5200477"/>
            <a:ext cx="10990840" cy="5897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E9E5D32-EB6A-ED25-23BE-EB6685B69005}"/>
              </a:ext>
            </a:extLst>
          </p:cNvPr>
          <p:cNvCxnSpPr>
            <a:cxnSpLocks/>
          </p:cNvCxnSpPr>
          <p:nvPr/>
        </p:nvCxnSpPr>
        <p:spPr>
          <a:xfrm>
            <a:off x="3455679" y="5229963"/>
            <a:ext cx="0" cy="10445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73A05A4-B406-56EF-5029-D90A0EF8C0FB}"/>
              </a:ext>
            </a:extLst>
          </p:cNvPr>
          <p:cNvCxnSpPr/>
          <p:nvPr/>
        </p:nvCxnSpPr>
        <p:spPr>
          <a:xfrm>
            <a:off x="10392232" y="5229963"/>
            <a:ext cx="0" cy="10445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646AC9F-3E12-8F26-0B80-4BDA13E170D5}"/>
              </a:ext>
            </a:extLst>
          </p:cNvPr>
          <p:cNvSpPr/>
          <p:nvPr/>
        </p:nvSpPr>
        <p:spPr>
          <a:xfrm>
            <a:off x="2126964" y="3728543"/>
            <a:ext cx="907547" cy="23180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RECUPERO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EA7DA7C-D90A-D390-5A16-081F894E2925}"/>
              </a:ext>
            </a:extLst>
          </p:cNvPr>
          <p:cNvSpPr/>
          <p:nvPr/>
        </p:nvSpPr>
        <p:spPr>
          <a:xfrm>
            <a:off x="3699430" y="3051334"/>
            <a:ext cx="896666" cy="28703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TONIFICAZIONE/FORZA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5770089-4F0B-F047-3DC7-8E92196F3D22}"/>
              </a:ext>
            </a:extLst>
          </p:cNvPr>
          <p:cNvSpPr/>
          <p:nvPr/>
        </p:nvSpPr>
        <p:spPr>
          <a:xfrm>
            <a:off x="5147150" y="2319765"/>
            <a:ext cx="810410" cy="358936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AEROBICO DI MEDIA/BREVE DURATA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026662D-50FE-D3C4-1D35-F69D96FE4D6D}"/>
              </a:ext>
            </a:extLst>
          </p:cNvPr>
          <p:cNvSpPr/>
          <p:nvPr/>
        </p:nvSpPr>
        <p:spPr>
          <a:xfrm>
            <a:off x="6581729" y="3481709"/>
            <a:ext cx="1047404" cy="241288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ACCELERAZIONI 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3819FC87-F462-CA73-0486-3F0995F3BA3B}"/>
              </a:ext>
            </a:extLst>
          </p:cNvPr>
          <p:cNvSpPr/>
          <p:nvPr/>
        </p:nvSpPr>
        <p:spPr>
          <a:xfrm>
            <a:off x="7983365" y="3938909"/>
            <a:ext cx="893984" cy="19556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ATTIVAZIONE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2430EE7-586C-3C5A-92E1-D8AB16A343D7}"/>
              </a:ext>
            </a:extLst>
          </p:cNvPr>
          <p:cNvSpPr/>
          <p:nvPr/>
        </p:nvSpPr>
        <p:spPr>
          <a:xfrm>
            <a:off x="9124053" y="2154182"/>
            <a:ext cx="1047404" cy="3740407"/>
          </a:xfrm>
          <a:prstGeom prst="round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6600" dirty="0">
                <a:solidFill>
                  <a:schemeClr val="tx1"/>
                </a:solidFill>
              </a:rPr>
              <a:t>GARA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1CDD244-1042-212E-D06E-10B9076B2716}"/>
              </a:ext>
            </a:extLst>
          </p:cNvPr>
          <p:cNvSpPr/>
          <p:nvPr/>
        </p:nvSpPr>
        <p:spPr>
          <a:xfrm>
            <a:off x="2146206" y="6134870"/>
            <a:ext cx="907547" cy="3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 gg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1BE70A64-1113-2191-2CD8-4491BDC1C2B0}"/>
              </a:ext>
            </a:extLst>
          </p:cNvPr>
          <p:cNvSpPr/>
          <p:nvPr/>
        </p:nvSpPr>
        <p:spPr>
          <a:xfrm>
            <a:off x="3699430" y="6134870"/>
            <a:ext cx="869202" cy="3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 gg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5FF3CFE-E900-3014-066D-723CA3790B3A}"/>
              </a:ext>
            </a:extLst>
          </p:cNvPr>
          <p:cNvSpPr/>
          <p:nvPr/>
        </p:nvSpPr>
        <p:spPr>
          <a:xfrm>
            <a:off x="5146335" y="6106557"/>
            <a:ext cx="741764" cy="3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 gg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0DFF9E21-1746-2A32-5775-9104066D1878}"/>
              </a:ext>
            </a:extLst>
          </p:cNvPr>
          <p:cNvSpPr/>
          <p:nvPr/>
        </p:nvSpPr>
        <p:spPr>
          <a:xfrm>
            <a:off x="6620708" y="6134870"/>
            <a:ext cx="1112950" cy="394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 gg</a:t>
            </a:r>
          </a:p>
        </p:txBody>
      </p:sp>
      <p:sp>
        <p:nvSpPr>
          <p:cNvPr id="1026" name="Rettangolo con angoli arrotondati 1025">
            <a:extLst>
              <a:ext uri="{FF2B5EF4-FFF2-40B4-BE49-F238E27FC236}">
                <a16:creationId xmlns:a16="http://schemas.microsoft.com/office/drawing/2014/main" id="{E4B75494-BD97-5460-C851-2D370E251077}"/>
              </a:ext>
            </a:extLst>
          </p:cNvPr>
          <p:cNvSpPr/>
          <p:nvPr/>
        </p:nvSpPr>
        <p:spPr>
          <a:xfrm>
            <a:off x="8088284" y="6209607"/>
            <a:ext cx="653800" cy="32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 gg</a:t>
            </a:r>
          </a:p>
        </p:txBody>
      </p:sp>
      <p:sp>
        <p:nvSpPr>
          <p:cNvPr id="1029" name="Rettangolo con angoli arrotondati 1028">
            <a:extLst>
              <a:ext uri="{FF2B5EF4-FFF2-40B4-BE49-F238E27FC236}">
                <a16:creationId xmlns:a16="http://schemas.microsoft.com/office/drawing/2014/main" id="{70A93D19-A604-978E-9C85-2F82C896CD6E}"/>
              </a:ext>
            </a:extLst>
          </p:cNvPr>
          <p:cNvSpPr/>
          <p:nvPr/>
        </p:nvSpPr>
        <p:spPr>
          <a:xfrm>
            <a:off x="231840" y="2216224"/>
            <a:ext cx="1738174" cy="4364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Allenamento effettivo</a:t>
            </a:r>
          </a:p>
        </p:txBody>
      </p:sp>
      <p:cxnSp>
        <p:nvCxnSpPr>
          <p:cNvPr id="1031" name="Connettore 2 1030">
            <a:extLst>
              <a:ext uri="{FF2B5EF4-FFF2-40B4-BE49-F238E27FC236}">
                <a16:creationId xmlns:a16="http://schemas.microsoft.com/office/drawing/2014/main" id="{4306B214-5CA7-6D56-71E0-1D08C0E0BDFB}"/>
              </a:ext>
            </a:extLst>
          </p:cNvPr>
          <p:cNvCxnSpPr/>
          <p:nvPr/>
        </p:nvCxnSpPr>
        <p:spPr>
          <a:xfrm>
            <a:off x="2146206" y="2493712"/>
            <a:ext cx="1088697" cy="275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42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MICROCICLO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1877217" y="6529728"/>
            <a:ext cx="8494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6FD60DF-3925-F6A8-2331-911013B536E2}"/>
              </a:ext>
            </a:extLst>
          </p:cNvPr>
          <p:cNvCxnSpPr/>
          <p:nvPr/>
        </p:nvCxnSpPr>
        <p:spPr>
          <a:xfrm flipV="1">
            <a:off x="409387" y="4231222"/>
            <a:ext cx="10990840" cy="5897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2525E6A5-3DA3-CE20-83BC-86E8EF4B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384" y="2600958"/>
            <a:ext cx="6051661" cy="34279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828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3384123-87D3-8F47-7707-3374526408AF}"/>
              </a:ext>
            </a:extLst>
          </p:cNvPr>
          <p:cNvSpPr/>
          <p:nvPr/>
        </p:nvSpPr>
        <p:spPr>
          <a:xfrm>
            <a:off x="174568" y="2269374"/>
            <a:ext cx="10357658" cy="288451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500" dirty="0">
                <a:solidFill>
                  <a:srgbClr val="FF0000"/>
                </a:solidFill>
              </a:rPr>
              <a:t>ALLENAMENTO</a:t>
            </a:r>
          </a:p>
          <a:p>
            <a:pPr algn="ctr"/>
            <a:r>
              <a:rPr lang="it-IT" sz="11500" dirty="0">
                <a:solidFill>
                  <a:srgbClr val="FF0000"/>
                </a:solidFill>
              </a:rPr>
              <a:t>METABOLICO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116878-08AC-FC3E-2950-CB1148981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299" y="4719015"/>
            <a:ext cx="1633015" cy="1307713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A75B41C-A097-02CF-E312-B8BA207CDB46}"/>
              </a:ext>
            </a:extLst>
          </p:cNvPr>
          <p:cNvSpPr/>
          <p:nvPr/>
        </p:nvSpPr>
        <p:spPr>
          <a:xfrm>
            <a:off x="698269" y="5486400"/>
            <a:ext cx="3258589" cy="89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/>
              <a:t>HIIT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1755C62-BF16-A180-119B-00BF4F65C4E6}"/>
              </a:ext>
            </a:extLst>
          </p:cNvPr>
          <p:cNvSpPr/>
          <p:nvPr/>
        </p:nvSpPr>
        <p:spPr>
          <a:xfrm>
            <a:off x="5739950" y="5517035"/>
            <a:ext cx="3258589" cy="89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/>
              <a:t>MICT</a:t>
            </a:r>
          </a:p>
        </p:txBody>
      </p:sp>
    </p:spTree>
    <p:extLst>
      <p:ext uri="{BB962C8B-B14F-4D97-AF65-F5344CB8AC3E}">
        <p14:creationId xmlns:p14="http://schemas.microsoft.com/office/powerpoint/2010/main" val="4120160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ALLENAMENTO METABOLICO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D8E2F79-65C5-A731-91DC-2FD6387DE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2" y="6516572"/>
            <a:ext cx="3700593" cy="219475"/>
          </a:xfrm>
          <a:prstGeom prst="rect">
            <a:avLst/>
          </a:prstGeom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7CC9D861-4865-BE81-C200-7C9DF722D5E2}"/>
              </a:ext>
            </a:extLst>
          </p:cNvPr>
          <p:cNvSpPr/>
          <p:nvPr/>
        </p:nvSpPr>
        <p:spPr>
          <a:xfrm>
            <a:off x="1479665" y="3017520"/>
            <a:ext cx="1637607" cy="3009207"/>
          </a:xfrm>
          <a:custGeom>
            <a:avLst/>
            <a:gdLst>
              <a:gd name="connsiteX0" fmla="*/ 0 w 1720734"/>
              <a:gd name="connsiteY0" fmla="*/ 0 h 3009207"/>
              <a:gd name="connsiteX1" fmla="*/ 814647 w 1720734"/>
              <a:gd name="connsiteY1" fmla="*/ 864524 h 3009207"/>
              <a:gd name="connsiteX2" fmla="*/ 1039091 w 1720734"/>
              <a:gd name="connsiteY2" fmla="*/ 2294313 h 3009207"/>
              <a:gd name="connsiteX3" fmla="*/ 1720734 w 1720734"/>
              <a:gd name="connsiteY3" fmla="*/ 3009207 h 3009207"/>
              <a:gd name="connsiteX4" fmla="*/ 1720734 w 1720734"/>
              <a:gd name="connsiteY4" fmla="*/ 3009207 h 300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734" h="3009207">
                <a:moveTo>
                  <a:pt x="0" y="0"/>
                </a:moveTo>
                <a:cubicBezTo>
                  <a:pt x="320732" y="241069"/>
                  <a:pt x="641465" y="482139"/>
                  <a:pt x="814647" y="864524"/>
                </a:cubicBezTo>
                <a:cubicBezTo>
                  <a:pt x="987829" y="1246909"/>
                  <a:pt x="888077" y="1936866"/>
                  <a:pt x="1039091" y="2294313"/>
                </a:cubicBezTo>
                <a:cubicBezTo>
                  <a:pt x="1190106" y="2651760"/>
                  <a:pt x="1720734" y="3009207"/>
                  <a:pt x="1720734" y="3009207"/>
                </a:cubicBezTo>
                <a:lnTo>
                  <a:pt x="1720734" y="3009207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2F3DEDE4-1305-AA3C-7EB6-C2EFBBFC8A45}"/>
              </a:ext>
            </a:extLst>
          </p:cNvPr>
          <p:cNvSpPr/>
          <p:nvPr/>
        </p:nvSpPr>
        <p:spPr>
          <a:xfrm>
            <a:off x="1421476" y="3368300"/>
            <a:ext cx="3441469" cy="2645958"/>
          </a:xfrm>
          <a:custGeom>
            <a:avLst/>
            <a:gdLst>
              <a:gd name="connsiteX0" fmla="*/ 0 w 2934393"/>
              <a:gd name="connsiteY0" fmla="*/ 2504641 h 2645958"/>
              <a:gd name="connsiteX1" fmla="*/ 1271848 w 2934393"/>
              <a:gd name="connsiteY1" fmla="*/ 2510 h 2645958"/>
              <a:gd name="connsiteX2" fmla="*/ 2261062 w 2934393"/>
              <a:gd name="connsiteY2" fmla="*/ 2047441 h 2645958"/>
              <a:gd name="connsiteX3" fmla="*/ 2934393 w 2934393"/>
              <a:gd name="connsiteY3" fmla="*/ 2645958 h 26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4393" h="2645958">
                <a:moveTo>
                  <a:pt x="0" y="2504641"/>
                </a:moveTo>
                <a:cubicBezTo>
                  <a:pt x="447502" y="1291675"/>
                  <a:pt x="895004" y="78710"/>
                  <a:pt x="1271848" y="2510"/>
                </a:cubicBezTo>
                <a:cubicBezTo>
                  <a:pt x="1648692" y="-73690"/>
                  <a:pt x="1983971" y="1606866"/>
                  <a:pt x="2261062" y="2047441"/>
                </a:cubicBezTo>
                <a:cubicBezTo>
                  <a:pt x="2538153" y="2488016"/>
                  <a:pt x="2736273" y="2566987"/>
                  <a:pt x="2934393" y="264595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244B51B6-1F26-FFDD-D74D-67BF289D4D35}"/>
              </a:ext>
            </a:extLst>
          </p:cNvPr>
          <p:cNvSpPr/>
          <p:nvPr/>
        </p:nvSpPr>
        <p:spPr>
          <a:xfrm>
            <a:off x="1429789" y="4332944"/>
            <a:ext cx="4912822" cy="1668845"/>
          </a:xfrm>
          <a:custGeom>
            <a:avLst/>
            <a:gdLst>
              <a:gd name="connsiteX0" fmla="*/ 0 w 4912822"/>
              <a:gd name="connsiteY0" fmla="*/ 1668845 h 1668845"/>
              <a:gd name="connsiteX1" fmla="*/ 3241964 w 4912822"/>
              <a:gd name="connsiteY1" fmla="*/ 6300 h 1668845"/>
              <a:gd name="connsiteX2" fmla="*/ 4181302 w 4912822"/>
              <a:gd name="connsiteY2" fmla="*/ 1120205 h 1668845"/>
              <a:gd name="connsiteX3" fmla="*/ 4912822 w 4912822"/>
              <a:gd name="connsiteY3" fmla="*/ 1660532 h 166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2822" h="1668845">
                <a:moveTo>
                  <a:pt x="0" y="1668845"/>
                </a:moveTo>
                <a:cubicBezTo>
                  <a:pt x="1272540" y="883292"/>
                  <a:pt x="2545080" y="97740"/>
                  <a:pt x="3241964" y="6300"/>
                </a:cubicBezTo>
                <a:cubicBezTo>
                  <a:pt x="3938848" y="-85140"/>
                  <a:pt x="3902826" y="844500"/>
                  <a:pt x="4181302" y="1120205"/>
                </a:cubicBezTo>
                <a:cubicBezTo>
                  <a:pt x="4459778" y="1395910"/>
                  <a:pt x="4686300" y="1528221"/>
                  <a:pt x="4912822" y="166053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EE38B0EB-A4EA-F3C2-4364-50E16D3D86B2}"/>
              </a:ext>
            </a:extLst>
          </p:cNvPr>
          <p:cNvSpPr/>
          <p:nvPr/>
        </p:nvSpPr>
        <p:spPr>
          <a:xfrm>
            <a:off x="1479665" y="5087486"/>
            <a:ext cx="6783186" cy="939241"/>
          </a:xfrm>
          <a:custGeom>
            <a:avLst/>
            <a:gdLst>
              <a:gd name="connsiteX0" fmla="*/ 0 w 6783186"/>
              <a:gd name="connsiteY0" fmla="*/ 939241 h 939241"/>
              <a:gd name="connsiteX1" fmla="*/ 4322619 w 6783186"/>
              <a:gd name="connsiteY1" fmla="*/ 83030 h 939241"/>
              <a:gd name="connsiteX2" fmla="*/ 6783186 w 6783186"/>
              <a:gd name="connsiteY2" fmla="*/ 33154 h 939241"/>
              <a:gd name="connsiteX3" fmla="*/ 6783186 w 6783186"/>
              <a:gd name="connsiteY3" fmla="*/ 33154 h 9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3186" h="939241">
                <a:moveTo>
                  <a:pt x="0" y="939241"/>
                </a:moveTo>
                <a:cubicBezTo>
                  <a:pt x="1596044" y="586642"/>
                  <a:pt x="3192088" y="234044"/>
                  <a:pt x="4322619" y="83030"/>
                </a:cubicBezTo>
                <a:cubicBezTo>
                  <a:pt x="5453150" y="-67984"/>
                  <a:pt x="6783186" y="33154"/>
                  <a:pt x="6783186" y="33154"/>
                </a:cubicBezTo>
                <a:lnTo>
                  <a:pt x="6783186" y="33154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134A32F-DEB3-52BE-CE04-ACD23BB6EFEC}"/>
              </a:ext>
            </a:extLst>
          </p:cNvPr>
          <p:cNvCxnSpPr/>
          <p:nvPr/>
        </p:nvCxnSpPr>
        <p:spPr>
          <a:xfrm>
            <a:off x="1421476" y="2385796"/>
            <a:ext cx="0" cy="369085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26B61B7-F98D-5A49-F54B-E75770D9FCB9}"/>
              </a:ext>
            </a:extLst>
          </p:cNvPr>
          <p:cNvCxnSpPr>
            <a:cxnSpLocks/>
          </p:cNvCxnSpPr>
          <p:nvPr/>
        </p:nvCxnSpPr>
        <p:spPr>
          <a:xfrm flipH="1">
            <a:off x="1413165" y="6001789"/>
            <a:ext cx="7223759" cy="58973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0A0AAC9-172B-83F6-BBA5-9F54558C339F}"/>
              </a:ext>
            </a:extLst>
          </p:cNvPr>
          <p:cNvSpPr/>
          <p:nvPr/>
        </p:nvSpPr>
        <p:spPr>
          <a:xfrm>
            <a:off x="2676698" y="6159731"/>
            <a:ext cx="897775" cy="281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2 sec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5A63318-6B55-25F7-6660-29E96F16BE58}"/>
              </a:ext>
            </a:extLst>
          </p:cNvPr>
          <p:cNvSpPr/>
          <p:nvPr/>
        </p:nvSpPr>
        <p:spPr>
          <a:xfrm>
            <a:off x="4267200" y="6171139"/>
            <a:ext cx="897775" cy="281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10 sec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3620A14-A0E5-F29C-9788-EA27EEC4CE35}"/>
              </a:ext>
            </a:extLst>
          </p:cNvPr>
          <p:cNvSpPr/>
          <p:nvPr/>
        </p:nvSpPr>
        <p:spPr>
          <a:xfrm>
            <a:off x="5907579" y="6149320"/>
            <a:ext cx="897775" cy="281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2 min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D61B3E53-4906-AA60-3A8F-E328F2C6245B}"/>
              </a:ext>
            </a:extLst>
          </p:cNvPr>
          <p:cNvSpPr/>
          <p:nvPr/>
        </p:nvSpPr>
        <p:spPr>
          <a:xfrm>
            <a:off x="8240685" y="6086063"/>
            <a:ext cx="897775" cy="281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2 ore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9F0D2D71-9940-A5C3-5777-85A0E444326D}"/>
              </a:ext>
            </a:extLst>
          </p:cNvPr>
          <p:cNvSpPr/>
          <p:nvPr/>
        </p:nvSpPr>
        <p:spPr>
          <a:xfrm>
            <a:off x="1471353" y="2857924"/>
            <a:ext cx="1287062" cy="281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92D050"/>
                </a:solidFill>
              </a:rPr>
              <a:t>ATP store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FA13DD70-C4AD-9874-91D8-1CEBB8954376}"/>
              </a:ext>
            </a:extLst>
          </p:cNvPr>
          <p:cNvSpPr/>
          <p:nvPr/>
        </p:nvSpPr>
        <p:spPr>
          <a:xfrm>
            <a:off x="2676698" y="2961822"/>
            <a:ext cx="2557522" cy="587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Anaerobico </a:t>
            </a:r>
            <a:r>
              <a:rPr lang="it-IT" b="1" dirty="0" err="1">
                <a:solidFill>
                  <a:schemeClr val="accent1"/>
                </a:solidFill>
              </a:rPr>
              <a:t>alattacido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EB38E3AD-11B2-75C8-E4CA-A793410C6C1A}"/>
              </a:ext>
            </a:extLst>
          </p:cNvPr>
          <p:cNvSpPr/>
          <p:nvPr/>
        </p:nvSpPr>
        <p:spPr>
          <a:xfrm>
            <a:off x="4423892" y="4016563"/>
            <a:ext cx="2381461" cy="281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Anaerobico lattacido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30A94B1E-D3E2-6A54-E6EF-52676AAB4903}"/>
              </a:ext>
            </a:extLst>
          </p:cNvPr>
          <p:cNvSpPr/>
          <p:nvPr/>
        </p:nvSpPr>
        <p:spPr>
          <a:xfrm>
            <a:off x="6235275" y="4746167"/>
            <a:ext cx="1287062" cy="281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7030A0"/>
                </a:solidFill>
              </a:rPr>
              <a:t>aerobico</a:t>
            </a:r>
          </a:p>
        </p:txBody>
      </p:sp>
    </p:spTree>
    <p:extLst>
      <p:ext uri="{BB962C8B-B14F-4D97-AF65-F5344CB8AC3E}">
        <p14:creationId xmlns:p14="http://schemas.microsoft.com/office/powerpoint/2010/main" val="100465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046453" y="1442089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ALLENAMENTO METABOLICO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HIIT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95B646-40C3-2E62-48C0-A19C3EC35144}"/>
              </a:ext>
            </a:extLst>
          </p:cNvPr>
          <p:cNvSpPr txBox="1"/>
          <p:nvPr/>
        </p:nvSpPr>
        <p:spPr>
          <a:xfrm>
            <a:off x="5195455" y="6513853"/>
            <a:ext cx="65139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/>
              <a:t>Italo Sannicandro, Giacomo Cofano – Small </a:t>
            </a:r>
            <a:r>
              <a:rPr lang="it-IT" sz="1050" i="1" dirty="0" err="1"/>
              <a:t>sided</a:t>
            </a:r>
            <a:r>
              <a:rPr lang="it-IT" sz="1050" i="1" dirty="0"/>
              <a:t> games- Evidenze scientifiche Esercitazioni pratiche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3384123-87D3-8F47-7707-3374526408AF}"/>
              </a:ext>
            </a:extLst>
          </p:cNvPr>
          <p:cNvSpPr/>
          <p:nvPr/>
        </p:nvSpPr>
        <p:spPr>
          <a:xfrm>
            <a:off x="202973" y="2991221"/>
            <a:ext cx="4687038" cy="1655376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power/endurance 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BB24C6B0-8FAE-8366-161E-9E77FD0B71DA}"/>
              </a:ext>
            </a:extLst>
          </p:cNvPr>
          <p:cNvSpPr/>
          <p:nvPr/>
        </p:nvSpPr>
        <p:spPr>
          <a:xfrm>
            <a:off x="4311200" y="4338693"/>
            <a:ext cx="6116089" cy="16553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QUALI SONO LE ESIGENZE PER LO SPORT?</a:t>
            </a:r>
          </a:p>
        </p:txBody>
      </p:sp>
    </p:spTree>
    <p:extLst>
      <p:ext uri="{BB962C8B-B14F-4D97-AF65-F5344CB8AC3E}">
        <p14:creationId xmlns:p14="http://schemas.microsoft.com/office/powerpoint/2010/main" val="1521941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6FD60DF-3925-F6A8-2331-911013B536E2}"/>
              </a:ext>
            </a:extLst>
          </p:cNvPr>
          <p:cNvCxnSpPr/>
          <p:nvPr/>
        </p:nvCxnSpPr>
        <p:spPr>
          <a:xfrm flipV="1">
            <a:off x="409387" y="4231222"/>
            <a:ext cx="10990840" cy="5897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2DF2AEA-2741-5068-838F-8439D264690A}"/>
              </a:ext>
            </a:extLst>
          </p:cNvPr>
          <p:cNvSpPr/>
          <p:nvPr/>
        </p:nvSpPr>
        <p:spPr>
          <a:xfrm>
            <a:off x="7725469" y="4377304"/>
            <a:ext cx="3159554" cy="21878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100 metri: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95% ATP-PC,</a:t>
            </a:r>
          </a:p>
          <a:p>
            <a:pPr algn="ctr"/>
            <a:r>
              <a:rPr lang="it-IT" sz="2800" b="1" dirty="0">
                <a:solidFill>
                  <a:srgbClr val="0070C0"/>
                </a:solidFill>
              </a:rPr>
              <a:t>3% GLICOLITICO,</a:t>
            </a:r>
          </a:p>
          <a:p>
            <a:pPr algn="ctr"/>
            <a:r>
              <a:rPr lang="it-IT" sz="2800" b="1" dirty="0">
                <a:solidFill>
                  <a:srgbClr val="00B050"/>
                </a:solidFill>
              </a:rPr>
              <a:t>2% OSSIDATIVO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E2C5DCD5-3381-435D-72C2-0C5442CC46E4}"/>
              </a:ext>
            </a:extLst>
          </p:cNvPr>
          <p:cNvSpPr/>
          <p:nvPr/>
        </p:nvSpPr>
        <p:spPr>
          <a:xfrm>
            <a:off x="566429" y="4401742"/>
            <a:ext cx="3159554" cy="21878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1500 metri: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20% ATP-PC,</a:t>
            </a:r>
          </a:p>
          <a:p>
            <a:pPr algn="ctr"/>
            <a:r>
              <a:rPr lang="it-IT" sz="2800" b="1" dirty="0">
                <a:solidFill>
                  <a:srgbClr val="0070C0"/>
                </a:solidFill>
              </a:rPr>
              <a:t>55% GLICOLITICO,</a:t>
            </a:r>
          </a:p>
          <a:p>
            <a:pPr algn="ctr"/>
            <a:r>
              <a:rPr lang="it-IT" sz="2800" b="1" dirty="0">
                <a:solidFill>
                  <a:srgbClr val="00B050"/>
                </a:solidFill>
              </a:rPr>
              <a:t>25% OSSIDATIVO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4124276" y="2712209"/>
            <a:ext cx="3159554" cy="21878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Maratorna</a:t>
            </a:r>
            <a:r>
              <a:rPr lang="it-IT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5% ATP-PC,</a:t>
            </a:r>
          </a:p>
          <a:p>
            <a:pPr algn="ctr"/>
            <a:r>
              <a:rPr lang="it-IT" sz="2800" b="1" dirty="0">
                <a:solidFill>
                  <a:srgbClr val="0070C0"/>
                </a:solidFill>
              </a:rPr>
              <a:t>5% GLICOLITICO,</a:t>
            </a:r>
          </a:p>
          <a:p>
            <a:pPr algn="ctr"/>
            <a:r>
              <a:rPr lang="it-IT" sz="2800" b="1" dirty="0">
                <a:solidFill>
                  <a:srgbClr val="00B050"/>
                </a:solidFill>
              </a:rPr>
              <a:t>95% OSSIDATIVO</a:t>
            </a:r>
          </a:p>
        </p:txBody>
      </p:sp>
    </p:spTree>
    <p:extLst>
      <p:ext uri="{BB962C8B-B14F-4D97-AF65-F5344CB8AC3E}">
        <p14:creationId xmlns:p14="http://schemas.microsoft.com/office/powerpoint/2010/main" val="2953711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6FD60DF-3925-F6A8-2331-911013B536E2}"/>
              </a:ext>
            </a:extLst>
          </p:cNvPr>
          <p:cNvCxnSpPr/>
          <p:nvPr/>
        </p:nvCxnSpPr>
        <p:spPr>
          <a:xfrm flipV="1">
            <a:off x="409387" y="4231222"/>
            <a:ext cx="10990840" cy="5897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E2C5DCD5-3381-435D-72C2-0C5442CC46E4}"/>
              </a:ext>
            </a:extLst>
          </p:cNvPr>
          <p:cNvSpPr/>
          <p:nvPr/>
        </p:nvSpPr>
        <p:spPr>
          <a:xfrm>
            <a:off x="574742" y="4513811"/>
            <a:ext cx="514226" cy="20757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3217024" y="2712210"/>
            <a:ext cx="4066805" cy="11773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Alterna periodi di alto esercizio fisico a periodi di recupero completo o parziale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C65FC05-4BF3-8B59-70AF-161EA93A2E40}"/>
              </a:ext>
            </a:extLst>
          </p:cNvPr>
          <p:cNvSpPr/>
          <p:nvPr/>
        </p:nvSpPr>
        <p:spPr>
          <a:xfrm>
            <a:off x="1778922" y="3061713"/>
            <a:ext cx="1130531" cy="66579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HIIT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8C6A1AB-E2EB-804D-9417-E424F312B1D8}"/>
              </a:ext>
            </a:extLst>
          </p:cNvPr>
          <p:cNvSpPr/>
          <p:nvPr/>
        </p:nvSpPr>
        <p:spPr>
          <a:xfrm>
            <a:off x="1631980" y="4513811"/>
            <a:ext cx="514226" cy="20757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4BE4DD3-E083-79FE-A001-4F555F3DBB4B}"/>
              </a:ext>
            </a:extLst>
          </p:cNvPr>
          <p:cNvCxnSpPr/>
          <p:nvPr/>
        </p:nvCxnSpPr>
        <p:spPr>
          <a:xfrm flipV="1">
            <a:off x="191193" y="6635614"/>
            <a:ext cx="2485506" cy="24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B8350A1-9740-A2D0-2898-34996C932D51}"/>
              </a:ext>
            </a:extLst>
          </p:cNvPr>
          <p:cNvSpPr/>
          <p:nvPr/>
        </p:nvSpPr>
        <p:spPr>
          <a:xfrm>
            <a:off x="3364373" y="4513811"/>
            <a:ext cx="514226" cy="20757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2157157-9660-4C94-CCD4-3F47A0EEE864}"/>
              </a:ext>
            </a:extLst>
          </p:cNvPr>
          <p:cNvSpPr/>
          <p:nvPr/>
        </p:nvSpPr>
        <p:spPr>
          <a:xfrm>
            <a:off x="4274262" y="4513811"/>
            <a:ext cx="1127353" cy="20757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520F4C0-077A-BCC2-E3FB-4A70B77D6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24" y="6586029"/>
            <a:ext cx="2517866" cy="85351"/>
          </a:xfrm>
          <a:prstGeom prst="rect">
            <a:avLst/>
          </a:prstGeom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2B29DB6E-D5C4-6DD0-39F6-D9D3C9CB6BAE}"/>
              </a:ext>
            </a:extLst>
          </p:cNvPr>
          <p:cNvSpPr/>
          <p:nvPr/>
        </p:nvSpPr>
        <p:spPr>
          <a:xfrm>
            <a:off x="7011920" y="4481538"/>
            <a:ext cx="1127353" cy="20757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0897002C-8BBC-27A8-D3F7-00C11D06828A}"/>
              </a:ext>
            </a:extLst>
          </p:cNvPr>
          <p:cNvSpPr/>
          <p:nvPr/>
        </p:nvSpPr>
        <p:spPr>
          <a:xfrm>
            <a:off x="8745195" y="4481538"/>
            <a:ext cx="514226" cy="20757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D6EAE04-71A6-0482-C2D0-FB8CBD360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340" y="6550263"/>
            <a:ext cx="2517866" cy="85351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61DDE39-1BBE-6217-CD58-C209468E7405}"/>
              </a:ext>
            </a:extLst>
          </p:cNvPr>
          <p:cNvSpPr/>
          <p:nvPr/>
        </p:nvSpPr>
        <p:spPr>
          <a:xfrm>
            <a:off x="266589" y="3889574"/>
            <a:ext cx="1130531" cy="66579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70C0"/>
                </a:solidFill>
              </a:rPr>
              <a:t>lavoro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0352458E-8CC0-02D9-49E1-8085900C35A5}"/>
              </a:ext>
            </a:extLst>
          </p:cNvPr>
          <p:cNvSpPr/>
          <p:nvPr/>
        </p:nvSpPr>
        <p:spPr>
          <a:xfrm>
            <a:off x="1281557" y="3867721"/>
            <a:ext cx="1130531" cy="66579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70C0"/>
                </a:solidFill>
              </a:rPr>
              <a:t>pausa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A8415D6-00E2-3FDA-8FE1-BA784CB447AF}"/>
              </a:ext>
            </a:extLst>
          </p:cNvPr>
          <p:cNvSpPr/>
          <p:nvPr/>
        </p:nvSpPr>
        <p:spPr>
          <a:xfrm>
            <a:off x="795209" y="5217736"/>
            <a:ext cx="1130531" cy="66579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33FED145-4E27-832D-A18F-B96118EA645B}"/>
              </a:ext>
            </a:extLst>
          </p:cNvPr>
          <p:cNvSpPr/>
          <p:nvPr/>
        </p:nvSpPr>
        <p:spPr>
          <a:xfrm>
            <a:off x="3512056" y="5186540"/>
            <a:ext cx="1130531" cy="66579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A8738929-BBA5-0ADC-890B-241AD25CA3C5}"/>
              </a:ext>
            </a:extLst>
          </p:cNvPr>
          <p:cNvSpPr/>
          <p:nvPr/>
        </p:nvSpPr>
        <p:spPr>
          <a:xfrm>
            <a:off x="7871777" y="5175057"/>
            <a:ext cx="1130531" cy="66579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00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Considerazioni generali…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311293" y="3932369"/>
            <a:ext cx="264481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IL CALCIATORE MODERNO HA BISOGNO DI</a:t>
            </a:r>
            <a:r>
              <a:rPr lang="it-IT" dirty="0"/>
              <a:t>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06B1B4-2C06-D213-8D42-1E5BA749FFCF}"/>
              </a:ext>
            </a:extLst>
          </p:cNvPr>
          <p:cNvSpPr txBox="1"/>
          <p:nvPr/>
        </p:nvSpPr>
        <p:spPr>
          <a:xfrm>
            <a:off x="4975166" y="2529157"/>
            <a:ext cx="3898670" cy="36933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FORZA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FORZA ESPLOSIVA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ACCELERAZIONE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VELOCITÀ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CdD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MOBILITÀ / STABILITÀ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SALTO VERTICALE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R.S.A.( </a:t>
            </a:r>
            <a:r>
              <a:rPr lang="it-IT" b="1" dirty="0" err="1">
                <a:solidFill>
                  <a:schemeClr val="bg2">
                    <a:lumMod val="75000"/>
                  </a:schemeClr>
                </a:solidFill>
              </a:rPr>
              <a:t>Repeated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 Sprint </a:t>
            </a:r>
            <a:r>
              <a:rPr lang="it-IT" b="1" dirty="0" err="1">
                <a:solidFill>
                  <a:schemeClr val="bg2">
                    <a:lumMod val="75000"/>
                  </a:schemeClr>
                </a:solidFill>
              </a:rPr>
              <a:t>Ability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STIFFNESS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75000"/>
                  </a:schemeClr>
                </a:solidFill>
              </a:rPr>
              <a:t>COORDINAZIONE INTER-INTRAMUSCOLARE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BASSA % MASSA GRASSA (8-12%)</a:t>
            </a:r>
          </a:p>
          <a:p>
            <a:endParaRPr lang="it-IT" dirty="0"/>
          </a:p>
        </p:txBody>
      </p:sp>
      <p:sp>
        <p:nvSpPr>
          <p:cNvPr id="4" name="Freccia circolare a destra 3">
            <a:extLst>
              <a:ext uri="{FF2B5EF4-FFF2-40B4-BE49-F238E27FC236}">
                <a16:creationId xmlns:a16="http://schemas.microsoft.com/office/drawing/2014/main" id="{F483A461-2A8A-7E94-4CFD-4084F0F7E53C}"/>
              </a:ext>
            </a:extLst>
          </p:cNvPr>
          <p:cNvSpPr/>
          <p:nvPr/>
        </p:nvSpPr>
        <p:spPr>
          <a:xfrm>
            <a:off x="3259700" y="3096491"/>
            <a:ext cx="1280160" cy="2318088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93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6FD60DF-3925-F6A8-2331-911013B536E2}"/>
              </a:ext>
            </a:extLst>
          </p:cNvPr>
          <p:cNvCxnSpPr/>
          <p:nvPr/>
        </p:nvCxnSpPr>
        <p:spPr>
          <a:xfrm flipV="1">
            <a:off x="409387" y="4231222"/>
            <a:ext cx="10990840" cy="5897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E2C5DCD5-3381-435D-72C2-0C5442CC46E4}"/>
              </a:ext>
            </a:extLst>
          </p:cNvPr>
          <p:cNvSpPr/>
          <p:nvPr/>
        </p:nvSpPr>
        <p:spPr>
          <a:xfrm>
            <a:off x="267576" y="5436524"/>
            <a:ext cx="1339143" cy="11564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3217024" y="2712210"/>
            <a:ext cx="4066805" cy="11773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Tipologia di recupero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C65FC05-4BF3-8B59-70AF-161EA93A2E40}"/>
              </a:ext>
            </a:extLst>
          </p:cNvPr>
          <p:cNvSpPr/>
          <p:nvPr/>
        </p:nvSpPr>
        <p:spPr>
          <a:xfrm>
            <a:off x="1778922" y="3061713"/>
            <a:ext cx="1130531" cy="66579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HIIT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4BE4DD3-E083-79FE-A001-4F555F3DBB4B}"/>
              </a:ext>
            </a:extLst>
          </p:cNvPr>
          <p:cNvCxnSpPr>
            <a:cxnSpLocks/>
          </p:cNvCxnSpPr>
          <p:nvPr/>
        </p:nvCxnSpPr>
        <p:spPr>
          <a:xfrm flipV="1">
            <a:off x="191193" y="6635614"/>
            <a:ext cx="4854632" cy="24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2B29DB6E-D5C4-6DD0-39F6-D9D3C9CB6BAE}"/>
              </a:ext>
            </a:extLst>
          </p:cNvPr>
          <p:cNvSpPr/>
          <p:nvPr/>
        </p:nvSpPr>
        <p:spPr>
          <a:xfrm>
            <a:off x="7011920" y="5477544"/>
            <a:ext cx="1127353" cy="10797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0897002C-8BBC-27A8-D3F7-00C11D06828A}"/>
              </a:ext>
            </a:extLst>
          </p:cNvPr>
          <p:cNvSpPr/>
          <p:nvPr/>
        </p:nvSpPr>
        <p:spPr>
          <a:xfrm>
            <a:off x="8745194" y="6172192"/>
            <a:ext cx="1770405" cy="385139"/>
          </a:xfrm>
          <a:prstGeom prst="round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D6EAE04-71A6-0482-C2D0-FB8CBD360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80" y="6590913"/>
            <a:ext cx="2517866" cy="85351"/>
          </a:xfrm>
          <a:prstGeom prst="rect">
            <a:avLst/>
          </a:prstGeom>
        </p:spPr>
      </p:pic>
      <p:pic>
        <p:nvPicPr>
          <p:cNvPr id="4" name="Elemento grafico 3" descr="Eseguire">
            <a:extLst>
              <a:ext uri="{FF2B5EF4-FFF2-40B4-BE49-F238E27FC236}">
                <a16:creationId xmlns:a16="http://schemas.microsoft.com/office/drawing/2014/main" id="{3FFFD27E-DE00-4AD7-757E-B85ED7C11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351" y="4440006"/>
            <a:ext cx="914400" cy="914400"/>
          </a:xfrm>
          <a:prstGeom prst="rect">
            <a:avLst/>
          </a:prstGeom>
        </p:spPr>
      </p:pic>
      <p:pic>
        <p:nvPicPr>
          <p:cNvPr id="23" name="Elemento grafico 22" descr="Tavolo e sedie">
            <a:extLst>
              <a:ext uri="{FF2B5EF4-FFF2-40B4-BE49-F238E27FC236}">
                <a16:creationId xmlns:a16="http://schemas.microsoft.com/office/drawing/2014/main" id="{921E0C2F-A5E2-6448-0647-DFEF39720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4120" y="5635863"/>
            <a:ext cx="914400" cy="914400"/>
          </a:xfrm>
          <a:prstGeom prst="rect">
            <a:avLst/>
          </a:prstGeom>
        </p:spPr>
      </p:pic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2EB3DB2D-E064-40D8-490F-7DF7C4DAF06B}"/>
              </a:ext>
            </a:extLst>
          </p:cNvPr>
          <p:cNvSpPr/>
          <p:nvPr/>
        </p:nvSpPr>
        <p:spPr>
          <a:xfrm>
            <a:off x="2234992" y="4793914"/>
            <a:ext cx="1903052" cy="5030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Recupero passivo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1" name="Elemento grafico 30" descr="Camminare">
            <a:extLst>
              <a:ext uri="{FF2B5EF4-FFF2-40B4-BE49-F238E27FC236}">
                <a16:creationId xmlns:a16="http://schemas.microsoft.com/office/drawing/2014/main" id="{E278D32C-8B39-1B39-3C70-1038E7960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33099" y="5225155"/>
            <a:ext cx="914400" cy="914400"/>
          </a:xfrm>
          <a:prstGeom prst="rect">
            <a:avLst/>
          </a:prstGeom>
        </p:spPr>
      </p:pic>
      <p:pic>
        <p:nvPicPr>
          <p:cNvPr id="34" name="Elemento grafico 33" descr="Eseguire">
            <a:extLst>
              <a:ext uri="{FF2B5EF4-FFF2-40B4-BE49-F238E27FC236}">
                <a16:creationId xmlns:a16="http://schemas.microsoft.com/office/drawing/2014/main" id="{237ABBA4-6246-9301-4BAB-1D0926653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6058" y="4505093"/>
            <a:ext cx="914400" cy="914400"/>
          </a:xfrm>
          <a:prstGeom prst="rect">
            <a:avLst/>
          </a:prstGeom>
        </p:spPr>
      </p:pic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625844AA-A970-C99F-BE15-6CF3312A32E8}"/>
              </a:ext>
            </a:extLst>
          </p:cNvPr>
          <p:cNvSpPr/>
          <p:nvPr/>
        </p:nvSpPr>
        <p:spPr>
          <a:xfrm>
            <a:off x="9398206" y="4343999"/>
            <a:ext cx="1903052" cy="5030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Recupero attivo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Freccia bidirezionale verticale 34">
            <a:extLst>
              <a:ext uri="{FF2B5EF4-FFF2-40B4-BE49-F238E27FC236}">
                <a16:creationId xmlns:a16="http://schemas.microsoft.com/office/drawing/2014/main" id="{6A3871D2-1C68-5260-94B1-613F0901703E}"/>
              </a:ext>
            </a:extLst>
          </p:cNvPr>
          <p:cNvSpPr/>
          <p:nvPr/>
        </p:nvSpPr>
        <p:spPr>
          <a:xfrm>
            <a:off x="10704098" y="6014731"/>
            <a:ext cx="207818" cy="453036"/>
          </a:xfrm>
          <a:prstGeom prst="up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5464FF91-5FDD-C19B-57AC-1E8F4D51F717}"/>
              </a:ext>
            </a:extLst>
          </p:cNvPr>
          <p:cNvCxnSpPr/>
          <p:nvPr/>
        </p:nvCxnSpPr>
        <p:spPr>
          <a:xfrm>
            <a:off x="10266218" y="6014731"/>
            <a:ext cx="11340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FC671272-F89E-3366-2613-7A281730706F}"/>
              </a:ext>
            </a:extLst>
          </p:cNvPr>
          <p:cNvCxnSpPr/>
          <p:nvPr/>
        </p:nvCxnSpPr>
        <p:spPr>
          <a:xfrm>
            <a:off x="10266218" y="6424826"/>
            <a:ext cx="11340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6E650BCE-115A-4628-5DAE-87BEE7195473}"/>
              </a:ext>
            </a:extLst>
          </p:cNvPr>
          <p:cNvSpPr/>
          <p:nvPr/>
        </p:nvSpPr>
        <p:spPr>
          <a:xfrm>
            <a:off x="10868481" y="6028741"/>
            <a:ext cx="1281888" cy="37477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1200" b="1" dirty="0">
                <a:solidFill>
                  <a:schemeClr val="tx1"/>
                </a:solidFill>
              </a:rPr>
              <a:t>Intensità variabile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3CD36434-7E90-3C77-29BF-129D781C20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9245" y="4563064"/>
            <a:ext cx="914479" cy="914479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6F1D0700-80D9-EA5F-F871-3F589EB28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036" y="440612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983734" y="2935177"/>
            <a:ext cx="3347197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RIPETUTE INCREMENTALI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5x1 minuto alla massima velocità aerobica</a:t>
            </a:r>
          </a:p>
          <a:p>
            <a:pPr algn="ctr"/>
            <a:endParaRPr lang="it-IT" b="1" dirty="0">
              <a:solidFill>
                <a:srgbClr val="0375CE"/>
              </a:solidFill>
            </a:endParaRP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1 minuto di pausa passiva</a:t>
            </a:r>
          </a:p>
          <a:p>
            <a:pPr algn="ctr"/>
            <a:endParaRPr lang="it-IT" b="1" dirty="0">
              <a:solidFill>
                <a:srgbClr val="0375CE"/>
              </a:solidFill>
            </a:endParaRP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3 volte settimana 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5 settimane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D9D0857-0D60-FB09-689D-6C32124EBD6C}"/>
              </a:ext>
            </a:extLst>
          </p:cNvPr>
          <p:cNvSpPr/>
          <p:nvPr/>
        </p:nvSpPr>
        <p:spPr>
          <a:xfrm>
            <a:off x="4702294" y="2834640"/>
            <a:ext cx="3410928" cy="37467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RIPETUTE INCREMENTALI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10x6 </a:t>
            </a:r>
            <a:r>
              <a:rPr lang="it-IT" b="1" dirty="0" err="1">
                <a:solidFill>
                  <a:srgbClr val="0375CE"/>
                </a:solidFill>
              </a:rPr>
              <a:t>all</a:t>
            </a:r>
            <a:r>
              <a:rPr lang="it-IT" b="1" dirty="0">
                <a:solidFill>
                  <a:srgbClr val="0375CE"/>
                </a:solidFill>
              </a:rPr>
              <a:t>-out</a:t>
            </a:r>
          </a:p>
          <a:p>
            <a:pPr algn="ctr"/>
            <a:endParaRPr lang="it-IT" b="1" dirty="0">
              <a:solidFill>
                <a:srgbClr val="0375CE"/>
              </a:solidFill>
            </a:endParaRP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30sec di pausa passiva</a:t>
            </a:r>
          </a:p>
          <a:p>
            <a:pPr algn="ctr"/>
            <a:endParaRPr lang="it-IT" b="1" dirty="0">
              <a:solidFill>
                <a:srgbClr val="0375CE"/>
              </a:solidFill>
            </a:endParaRP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3 volte settimana 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5 settimane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D4A221C-BCA0-DDD2-66D2-698D40BEDFC9}"/>
              </a:ext>
            </a:extLst>
          </p:cNvPr>
          <p:cNvSpPr/>
          <p:nvPr/>
        </p:nvSpPr>
        <p:spPr>
          <a:xfrm>
            <a:off x="8379290" y="2834639"/>
            <a:ext cx="3410928" cy="37467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RIPETUTE INCREMENTALI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5x20-40-60m 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90sec </a:t>
            </a:r>
            <a:r>
              <a:rPr lang="it-IT" b="1" dirty="0" err="1">
                <a:solidFill>
                  <a:srgbClr val="0375CE"/>
                </a:solidFill>
              </a:rPr>
              <a:t>rec</a:t>
            </a:r>
            <a:r>
              <a:rPr lang="it-IT" b="1" dirty="0">
                <a:solidFill>
                  <a:srgbClr val="0375CE"/>
                </a:solidFill>
              </a:rPr>
              <a:t> attivo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15 ripetizioni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2 volte settimana</a:t>
            </a:r>
          </a:p>
          <a:p>
            <a:pPr algn="ctr"/>
            <a:r>
              <a:rPr lang="it-IT" b="1" dirty="0">
                <a:solidFill>
                  <a:srgbClr val="0375CE"/>
                </a:solidFill>
              </a:rPr>
              <a:t>8 settimane</a:t>
            </a:r>
          </a:p>
          <a:p>
            <a:pPr algn="ctr"/>
            <a:endParaRPr lang="it-IT" sz="2400" b="1" dirty="0">
              <a:solidFill>
                <a:srgbClr val="0375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63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1429790" y="3051555"/>
            <a:ext cx="8603549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PERIODIZZARE CON HIIT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 NELL’ ALLENAMENTO CALCISTICO</a:t>
            </a:r>
          </a:p>
        </p:txBody>
      </p:sp>
    </p:spTree>
    <p:extLst>
      <p:ext uri="{BB962C8B-B14F-4D97-AF65-F5344CB8AC3E}">
        <p14:creationId xmlns:p14="http://schemas.microsoft.com/office/powerpoint/2010/main" val="2765350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1429790" y="3051555"/>
            <a:ext cx="8603549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PERIODIZZAZIONE:</a:t>
            </a:r>
          </a:p>
          <a:p>
            <a:pPr algn="ctr"/>
            <a:r>
              <a:rPr lang="it-IT" sz="2800" dirty="0">
                <a:solidFill>
                  <a:srgbClr val="0375CE"/>
                </a:solidFill>
              </a:rPr>
              <a:t>Processo di organizzazioni di mezzi e metodi di allenamento nel rispetto degli  obiettivi agonistici di un atleta, e nei limiti imposti dai principi fisiologici che  determinano le forme razionali di organizzazione del carico di lavoro.</a:t>
            </a:r>
          </a:p>
          <a:p>
            <a:pPr algn="ctr"/>
            <a:r>
              <a:rPr lang="it-IT" sz="2800" b="1" dirty="0">
                <a:solidFill>
                  <a:srgbClr val="0375CE"/>
                </a:solidFill>
              </a:rPr>
              <a:t>(</a:t>
            </a:r>
            <a:r>
              <a:rPr lang="it-IT" sz="2800" b="1" dirty="0" err="1">
                <a:solidFill>
                  <a:srgbClr val="0375CE"/>
                </a:solidFill>
              </a:rPr>
              <a:t>Verkhoshansky</a:t>
            </a:r>
            <a:r>
              <a:rPr lang="it-IT" sz="2800" b="1" dirty="0">
                <a:solidFill>
                  <a:srgbClr val="0375CE"/>
                </a:solidFill>
              </a:rPr>
              <a:t>, 1999)</a:t>
            </a:r>
          </a:p>
        </p:txBody>
      </p:sp>
    </p:spTree>
    <p:extLst>
      <p:ext uri="{BB962C8B-B14F-4D97-AF65-F5344CB8AC3E}">
        <p14:creationId xmlns:p14="http://schemas.microsoft.com/office/powerpoint/2010/main" val="668587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116379" y="2697981"/>
            <a:ext cx="3749039" cy="8720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375CE"/>
                </a:solidFill>
              </a:rPr>
              <a:t>1. PERIODIZZAZIONE LINEARE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F607074-1C09-7CE5-3902-B054204D495B}"/>
              </a:ext>
            </a:extLst>
          </p:cNvPr>
          <p:cNvSpPr/>
          <p:nvPr/>
        </p:nvSpPr>
        <p:spPr>
          <a:xfrm>
            <a:off x="4412673" y="2908844"/>
            <a:ext cx="3749039" cy="8720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375CE"/>
                </a:solidFill>
              </a:rPr>
              <a:t>2. PERIODIZZAZIONE ONDULATA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775511C-5F02-A50D-4327-313B965CC4FD}"/>
              </a:ext>
            </a:extLst>
          </p:cNvPr>
          <p:cNvSpPr/>
          <p:nvPr/>
        </p:nvSpPr>
        <p:spPr>
          <a:xfrm>
            <a:off x="1076499" y="5240115"/>
            <a:ext cx="3749039" cy="8720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375CE"/>
                </a:solidFill>
              </a:rPr>
              <a:t>3. PERIODIZZAZIONE A BLOCCHI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EAD8335-01CE-CD8A-2555-0BDFD6BD512A}"/>
              </a:ext>
            </a:extLst>
          </p:cNvPr>
          <p:cNvSpPr/>
          <p:nvPr/>
        </p:nvSpPr>
        <p:spPr>
          <a:xfrm>
            <a:off x="5566953" y="4634991"/>
            <a:ext cx="6551814" cy="605124"/>
          </a:xfrm>
          <a:prstGeom prst="roundRect">
            <a:avLst/>
          </a:prstGeom>
          <a:solidFill>
            <a:srgbClr val="EBE6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>
                <a:solidFill>
                  <a:srgbClr val="0375CE"/>
                </a:solidFill>
              </a:rPr>
              <a:t>Accumulo</a:t>
            </a:r>
            <a:r>
              <a:rPr lang="it-IT" b="1" dirty="0">
                <a:solidFill>
                  <a:srgbClr val="0375CE"/>
                </a:solidFill>
              </a:rPr>
              <a:t> (intensità del 50-75%), sviluppo di qualità generali aerobiche, di forza e del pattern tecnico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91E1B6A-6790-A4D2-047D-2CBC6B6B8F68}"/>
              </a:ext>
            </a:extLst>
          </p:cNvPr>
          <p:cNvSpPr/>
          <p:nvPr/>
        </p:nvSpPr>
        <p:spPr>
          <a:xfrm>
            <a:off x="5566953" y="5374185"/>
            <a:ext cx="6551813" cy="605124"/>
          </a:xfrm>
          <a:prstGeom prst="roundRect">
            <a:avLst/>
          </a:prstGeom>
          <a:solidFill>
            <a:srgbClr val="2FC9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>
                <a:solidFill>
                  <a:srgbClr val="0375CE"/>
                </a:solidFill>
              </a:rPr>
              <a:t>Trasformazione</a:t>
            </a:r>
            <a:r>
              <a:rPr lang="it-IT" b="1" dirty="0">
                <a:solidFill>
                  <a:srgbClr val="0375CE"/>
                </a:solidFill>
              </a:rPr>
              <a:t> (intensità 75-90%) si ricerca lo sviluppo di qualità aerobiche e forza ed abilità specifiche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DAEEDE3-11CF-A233-9D3A-4149DB5847C9}"/>
              </a:ext>
            </a:extLst>
          </p:cNvPr>
          <p:cNvSpPr/>
          <p:nvPr/>
        </p:nvSpPr>
        <p:spPr>
          <a:xfrm>
            <a:off x="5566954" y="6113379"/>
            <a:ext cx="6551813" cy="609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>
                <a:solidFill>
                  <a:srgbClr val="0375CE"/>
                </a:solidFill>
              </a:rPr>
              <a:t>Realizzazione</a:t>
            </a:r>
            <a:r>
              <a:rPr lang="it-IT" b="1" dirty="0">
                <a:solidFill>
                  <a:srgbClr val="0375CE"/>
                </a:solidFill>
              </a:rPr>
              <a:t> (+90% intensità) orientato verso obiettivi con esercizi specifici al tipo di sforzo competitivo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D300BC0-1FCD-2FF6-7EC4-617AB9785BCE}"/>
              </a:ext>
            </a:extLst>
          </p:cNvPr>
          <p:cNvSpPr/>
          <p:nvPr/>
        </p:nvSpPr>
        <p:spPr>
          <a:xfrm>
            <a:off x="8260080" y="2908844"/>
            <a:ext cx="3749039" cy="8720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375CE"/>
                </a:solidFill>
              </a:rPr>
              <a:t>Si basa sul concetto di cambiamento giornaliero delle variabilità del  volume e dell'intensità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ECDAAFE-5663-FF4B-B98D-B732C8519087}"/>
              </a:ext>
            </a:extLst>
          </p:cNvPr>
          <p:cNvSpPr/>
          <p:nvPr/>
        </p:nvSpPr>
        <p:spPr>
          <a:xfrm>
            <a:off x="73233" y="3780896"/>
            <a:ext cx="3792185" cy="8720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375CE"/>
                </a:solidFill>
              </a:rPr>
              <a:t>è  la continua progressione del volume, intensità con l’obiettivo di  aumentare linearmente</a:t>
            </a:r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C34A7686-3AB5-8CE6-E9AF-96726C0089D8}"/>
              </a:ext>
            </a:extLst>
          </p:cNvPr>
          <p:cNvSpPr/>
          <p:nvPr/>
        </p:nvSpPr>
        <p:spPr>
          <a:xfrm>
            <a:off x="3478183" y="3347979"/>
            <a:ext cx="290946" cy="548640"/>
          </a:xfrm>
          <a:prstGeom prst="upDownArrow">
            <a:avLst/>
          </a:prstGeom>
          <a:noFill/>
          <a:ln w="28575">
            <a:solidFill>
              <a:srgbClr val="AF3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bidirezionale verticale 20">
            <a:extLst>
              <a:ext uri="{FF2B5EF4-FFF2-40B4-BE49-F238E27FC236}">
                <a16:creationId xmlns:a16="http://schemas.microsoft.com/office/drawing/2014/main" id="{D91E9312-D9FD-A374-9024-F2E24BC8ED3B}"/>
              </a:ext>
            </a:extLst>
          </p:cNvPr>
          <p:cNvSpPr/>
          <p:nvPr/>
        </p:nvSpPr>
        <p:spPr>
          <a:xfrm rot="16200000">
            <a:off x="8093478" y="3157708"/>
            <a:ext cx="234835" cy="478986"/>
          </a:xfrm>
          <a:prstGeom prst="up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bidirezionale verticale 21">
            <a:extLst>
              <a:ext uri="{FF2B5EF4-FFF2-40B4-BE49-F238E27FC236}">
                <a16:creationId xmlns:a16="http://schemas.microsoft.com/office/drawing/2014/main" id="{7123E7A9-F6E4-DE8D-E534-1E78128EA2B2}"/>
              </a:ext>
            </a:extLst>
          </p:cNvPr>
          <p:cNvSpPr/>
          <p:nvPr/>
        </p:nvSpPr>
        <p:spPr>
          <a:xfrm rot="16200000">
            <a:off x="5078828" y="5436647"/>
            <a:ext cx="234835" cy="478986"/>
          </a:xfrm>
          <a:prstGeom prst="up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bidirezionale verticale 23">
            <a:extLst>
              <a:ext uri="{FF2B5EF4-FFF2-40B4-BE49-F238E27FC236}">
                <a16:creationId xmlns:a16="http://schemas.microsoft.com/office/drawing/2014/main" id="{AC9AF349-9A17-F42A-B3D0-B74BD98D5AB4}"/>
              </a:ext>
            </a:extLst>
          </p:cNvPr>
          <p:cNvSpPr/>
          <p:nvPr/>
        </p:nvSpPr>
        <p:spPr>
          <a:xfrm rot="18162794">
            <a:off x="5035706" y="6128976"/>
            <a:ext cx="257755" cy="478986"/>
          </a:xfrm>
          <a:prstGeom prst="upDownArrow">
            <a:avLst>
              <a:gd name="adj1" fmla="val 64159"/>
              <a:gd name="adj2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bidirezionale verticale 24">
            <a:extLst>
              <a:ext uri="{FF2B5EF4-FFF2-40B4-BE49-F238E27FC236}">
                <a16:creationId xmlns:a16="http://schemas.microsoft.com/office/drawing/2014/main" id="{7C767435-7685-A811-5879-6C818934CBFF}"/>
              </a:ext>
            </a:extLst>
          </p:cNvPr>
          <p:cNvSpPr/>
          <p:nvPr/>
        </p:nvSpPr>
        <p:spPr>
          <a:xfrm rot="13857626">
            <a:off x="5034075" y="4754573"/>
            <a:ext cx="245139" cy="478986"/>
          </a:xfrm>
          <a:prstGeom prst="upDownArrow">
            <a:avLst>
              <a:gd name="adj1" fmla="val 64159"/>
              <a:gd name="adj2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121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14A3D7A-BD0E-EF7F-FE6D-EC5A6050D853}"/>
              </a:ext>
            </a:extLst>
          </p:cNvPr>
          <p:cNvSpPr/>
          <p:nvPr/>
        </p:nvSpPr>
        <p:spPr>
          <a:xfrm>
            <a:off x="792933" y="2327271"/>
            <a:ext cx="4287383" cy="4322619"/>
          </a:xfrm>
          <a:custGeom>
            <a:avLst/>
            <a:gdLst>
              <a:gd name="connsiteX0" fmla="*/ 3291840 w 4287383"/>
              <a:gd name="connsiteY0" fmla="*/ 3915295 h 3915295"/>
              <a:gd name="connsiteX1" fmla="*/ 2019993 w 4287383"/>
              <a:gd name="connsiteY1" fmla="*/ 3749040 h 3915295"/>
              <a:gd name="connsiteX2" fmla="*/ 3383280 w 4287383"/>
              <a:gd name="connsiteY2" fmla="*/ 3541222 h 3915295"/>
              <a:gd name="connsiteX3" fmla="*/ 1837113 w 4287383"/>
              <a:gd name="connsiteY3" fmla="*/ 3192087 h 3915295"/>
              <a:gd name="connsiteX4" fmla="*/ 3674226 w 4287383"/>
              <a:gd name="connsiteY4" fmla="*/ 2901142 h 3915295"/>
              <a:gd name="connsiteX5" fmla="*/ 1438102 w 4287383"/>
              <a:gd name="connsiteY5" fmla="*/ 2518756 h 3915295"/>
              <a:gd name="connsiteX6" fmla="*/ 4281055 w 4287383"/>
              <a:gd name="connsiteY6" fmla="*/ 1920240 h 3915295"/>
              <a:gd name="connsiteX7" fmla="*/ 482139 w 4287383"/>
              <a:gd name="connsiteY7" fmla="*/ 216131 h 3915295"/>
              <a:gd name="connsiteX8" fmla="*/ 0 w 4287383"/>
              <a:gd name="connsiteY8" fmla="*/ 0 h 391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7383" h="3915295">
                <a:moveTo>
                  <a:pt x="3291840" y="3915295"/>
                </a:moveTo>
                <a:cubicBezTo>
                  <a:pt x="2648296" y="3863340"/>
                  <a:pt x="2004753" y="3811386"/>
                  <a:pt x="2019993" y="3749040"/>
                </a:cubicBezTo>
                <a:cubicBezTo>
                  <a:pt x="2035233" y="3686694"/>
                  <a:pt x="3413760" y="3634047"/>
                  <a:pt x="3383280" y="3541222"/>
                </a:cubicBezTo>
                <a:cubicBezTo>
                  <a:pt x="3352800" y="3448397"/>
                  <a:pt x="1788622" y="3298767"/>
                  <a:pt x="1837113" y="3192087"/>
                </a:cubicBezTo>
                <a:cubicBezTo>
                  <a:pt x="1885604" y="3085407"/>
                  <a:pt x="3740728" y="3013364"/>
                  <a:pt x="3674226" y="2901142"/>
                </a:cubicBezTo>
                <a:cubicBezTo>
                  <a:pt x="3607724" y="2788920"/>
                  <a:pt x="1336964" y="2682240"/>
                  <a:pt x="1438102" y="2518756"/>
                </a:cubicBezTo>
                <a:cubicBezTo>
                  <a:pt x="1539240" y="2355272"/>
                  <a:pt x="4440382" y="2304011"/>
                  <a:pt x="4281055" y="1920240"/>
                </a:cubicBezTo>
                <a:cubicBezTo>
                  <a:pt x="4121728" y="1536469"/>
                  <a:pt x="482139" y="216131"/>
                  <a:pt x="482139" y="216131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A24391A-AF5F-BD0F-BC5C-6F435FFA974C}"/>
              </a:ext>
            </a:extLst>
          </p:cNvPr>
          <p:cNvSpPr/>
          <p:nvPr/>
        </p:nvSpPr>
        <p:spPr>
          <a:xfrm>
            <a:off x="2891836" y="5752407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577B41C-8125-6FB7-76F6-8CAF671F0BE5}"/>
              </a:ext>
            </a:extLst>
          </p:cNvPr>
          <p:cNvSpPr/>
          <p:nvPr/>
        </p:nvSpPr>
        <p:spPr>
          <a:xfrm>
            <a:off x="3565168" y="6114013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AC436D8-ABE8-5680-67F6-32FFD31794F4}"/>
              </a:ext>
            </a:extLst>
          </p:cNvPr>
          <p:cNvSpPr/>
          <p:nvPr/>
        </p:nvSpPr>
        <p:spPr>
          <a:xfrm>
            <a:off x="3206727" y="6375863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63ECA5B-D6D9-43A4-13DC-AF692CC4B855}"/>
              </a:ext>
            </a:extLst>
          </p:cNvPr>
          <p:cNvSpPr/>
          <p:nvPr/>
        </p:nvSpPr>
        <p:spPr>
          <a:xfrm flipV="1">
            <a:off x="3789612" y="5433793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FE5B021C-9721-2984-D807-4BF3384C0509}"/>
              </a:ext>
            </a:extLst>
          </p:cNvPr>
          <p:cNvSpPr/>
          <p:nvPr/>
        </p:nvSpPr>
        <p:spPr>
          <a:xfrm flipV="1">
            <a:off x="2667392" y="5063874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A7D70D18-EBEC-F670-ED3F-CFB1D94AF5E3}"/>
              </a:ext>
            </a:extLst>
          </p:cNvPr>
          <p:cNvSpPr/>
          <p:nvPr/>
        </p:nvSpPr>
        <p:spPr>
          <a:xfrm flipV="1">
            <a:off x="4465714" y="4372200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8A17025-8D12-18DA-2894-7F44A0C6558C}"/>
              </a:ext>
            </a:extLst>
          </p:cNvPr>
          <p:cNvSpPr/>
          <p:nvPr/>
        </p:nvSpPr>
        <p:spPr>
          <a:xfrm flipV="1">
            <a:off x="748145" y="2493712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1C40C49-8D0A-8A36-A096-D06CD5DAB4D1}"/>
              </a:ext>
            </a:extLst>
          </p:cNvPr>
          <p:cNvSpPr/>
          <p:nvPr/>
        </p:nvSpPr>
        <p:spPr>
          <a:xfrm>
            <a:off x="4014056" y="6463147"/>
            <a:ext cx="1173086" cy="174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start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132A87EA-C475-4D20-25DE-C0F3F78BED83}"/>
              </a:ext>
            </a:extLst>
          </p:cNvPr>
          <p:cNvSpPr/>
          <p:nvPr/>
        </p:nvSpPr>
        <p:spPr>
          <a:xfrm>
            <a:off x="161602" y="2046238"/>
            <a:ext cx="1173086" cy="174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finish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E2CB63BB-27C2-49F7-5B15-D0ED220DE752}"/>
              </a:ext>
            </a:extLst>
          </p:cNvPr>
          <p:cNvSpPr/>
          <p:nvPr/>
        </p:nvSpPr>
        <p:spPr>
          <a:xfrm>
            <a:off x="623455" y="3652426"/>
            <a:ext cx="2268381" cy="10891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3x9 95%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15:15 navetta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1-3 min. </a:t>
            </a:r>
            <a:r>
              <a:rPr lang="it-IT" dirty="0" err="1">
                <a:solidFill>
                  <a:srgbClr val="0375CE"/>
                </a:solidFill>
              </a:rPr>
              <a:t>rest</a:t>
            </a:r>
            <a:endParaRPr lang="it-IT" dirty="0">
              <a:solidFill>
                <a:srgbClr val="0375CE"/>
              </a:solidFill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14E52061-7147-5A0E-ED9A-D809598F2550}"/>
              </a:ext>
            </a:extLst>
          </p:cNvPr>
          <p:cNvSpPr/>
          <p:nvPr/>
        </p:nvSpPr>
        <p:spPr>
          <a:xfrm>
            <a:off x="9942022" y="2837870"/>
            <a:ext cx="1626523" cy="10857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rgbClr val="0375CE"/>
                </a:solidFill>
              </a:rPr>
              <a:t>RSA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62CE954-A5D4-FC89-96DA-B005CFC1EE69}"/>
              </a:ext>
            </a:extLst>
          </p:cNvPr>
          <p:cNvCxnSpPr/>
          <p:nvPr/>
        </p:nvCxnSpPr>
        <p:spPr>
          <a:xfrm>
            <a:off x="7223760" y="5843847"/>
            <a:ext cx="1978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F3E9961-4976-A8A2-C102-3CADE72BBE0B}"/>
              </a:ext>
            </a:extLst>
          </p:cNvPr>
          <p:cNvCxnSpPr>
            <a:cxnSpLocks/>
          </p:cNvCxnSpPr>
          <p:nvPr/>
        </p:nvCxnSpPr>
        <p:spPr>
          <a:xfrm flipV="1">
            <a:off x="7223760" y="4619140"/>
            <a:ext cx="0" cy="1224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72F5AB0-253C-2EFC-B954-93712F1774A3}"/>
              </a:ext>
            </a:extLst>
          </p:cNvPr>
          <p:cNvCxnSpPr/>
          <p:nvPr/>
        </p:nvCxnSpPr>
        <p:spPr>
          <a:xfrm>
            <a:off x="7223760" y="3028604"/>
            <a:ext cx="1978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0AE5D80-3804-F559-988C-DC417A577EAE}"/>
              </a:ext>
            </a:extLst>
          </p:cNvPr>
          <p:cNvCxnSpPr>
            <a:cxnSpLocks/>
          </p:cNvCxnSpPr>
          <p:nvPr/>
        </p:nvCxnSpPr>
        <p:spPr>
          <a:xfrm>
            <a:off x="7223760" y="3028604"/>
            <a:ext cx="1978428" cy="800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19DF2530-7199-9B73-A030-FA68454A4033}"/>
              </a:ext>
            </a:extLst>
          </p:cNvPr>
          <p:cNvCxnSpPr>
            <a:cxnSpLocks/>
          </p:cNvCxnSpPr>
          <p:nvPr/>
        </p:nvCxnSpPr>
        <p:spPr>
          <a:xfrm flipV="1">
            <a:off x="7525787" y="3829396"/>
            <a:ext cx="1676401" cy="372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>
            <a:extLst>
              <a:ext uri="{FF2B5EF4-FFF2-40B4-BE49-F238E27FC236}">
                <a16:creationId xmlns:a16="http://schemas.microsoft.com/office/drawing/2014/main" id="{ADA5A620-5748-9BDF-4F47-75590B58D473}"/>
              </a:ext>
            </a:extLst>
          </p:cNvPr>
          <p:cNvSpPr/>
          <p:nvPr/>
        </p:nvSpPr>
        <p:spPr>
          <a:xfrm flipV="1">
            <a:off x="7369245" y="4136707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99710341-E94B-6B5A-9C34-0ED009BA1935}"/>
              </a:ext>
            </a:extLst>
          </p:cNvPr>
          <p:cNvSpPr/>
          <p:nvPr/>
        </p:nvSpPr>
        <p:spPr>
          <a:xfrm flipV="1">
            <a:off x="9089967" y="3742113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6F830024-3FE6-CD79-DBC0-6DBAFC8A9788}"/>
              </a:ext>
            </a:extLst>
          </p:cNvPr>
          <p:cNvSpPr/>
          <p:nvPr/>
        </p:nvSpPr>
        <p:spPr>
          <a:xfrm flipV="1">
            <a:off x="7111537" y="2907670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4F5364CA-7A04-F919-FA17-EFF8393F50C3}"/>
              </a:ext>
            </a:extLst>
          </p:cNvPr>
          <p:cNvSpPr/>
          <p:nvPr/>
        </p:nvSpPr>
        <p:spPr>
          <a:xfrm flipV="1">
            <a:off x="9089967" y="2938547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DD4B3845-553B-73F4-AA62-A3E390CC943D}"/>
              </a:ext>
            </a:extLst>
          </p:cNvPr>
          <p:cNvSpPr/>
          <p:nvPr/>
        </p:nvSpPr>
        <p:spPr>
          <a:xfrm flipV="1">
            <a:off x="7077291" y="4493063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90274D2D-AAB8-4261-66AA-44943394114B}"/>
              </a:ext>
            </a:extLst>
          </p:cNvPr>
          <p:cNvSpPr/>
          <p:nvPr/>
        </p:nvSpPr>
        <p:spPr>
          <a:xfrm flipV="1">
            <a:off x="7099916" y="5752407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B4D71461-9804-23BB-984B-063E7B79BADC}"/>
              </a:ext>
            </a:extLst>
          </p:cNvPr>
          <p:cNvSpPr/>
          <p:nvPr/>
        </p:nvSpPr>
        <p:spPr>
          <a:xfrm flipV="1">
            <a:off x="9107895" y="5752407"/>
            <a:ext cx="224444" cy="174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A3A2D845-A767-6D36-8A73-2321EE0E3ED1}"/>
              </a:ext>
            </a:extLst>
          </p:cNvPr>
          <p:cNvSpPr/>
          <p:nvPr/>
        </p:nvSpPr>
        <p:spPr>
          <a:xfrm>
            <a:off x="9621092" y="4459484"/>
            <a:ext cx="2268381" cy="10891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5X3</a:t>
            </a:r>
          </a:p>
          <a:p>
            <a:pPr algn="ctr"/>
            <a:r>
              <a:rPr lang="it-IT" sz="1600" dirty="0">
                <a:solidFill>
                  <a:srgbClr val="0375CE"/>
                </a:solidFill>
              </a:rPr>
              <a:t>PAUSA 2min</a:t>
            </a:r>
          </a:p>
        </p:txBody>
      </p:sp>
    </p:spTree>
    <p:extLst>
      <p:ext uri="{BB962C8B-B14F-4D97-AF65-F5344CB8AC3E}">
        <p14:creationId xmlns:p14="http://schemas.microsoft.com/office/powerpoint/2010/main" val="277598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E2CB63BB-27C2-49F7-5B15-D0ED220DE752}"/>
              </a:ext>
            </a:extLst>
          </p:cNvPr>
          <p:cNvSpPr/>
          <p:nvPr/>
        </p:nvSpPr>
        <p:spPr>
          <a:xfrm>
            <a:off x="1023864" y="3037285"/>
            <a:ext cx="2268381" cy="10891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Settimana 1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2x6 min 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15s(95%)-15s jogging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7F9F7D39-2F38-2D9C-BC95-B45FD7BB5748}"/>
              </a:ext>
            </a:extLst>
          </p:cNvPr>
          <p:cNvSpPr/>
          <p:nvPr/>
        </p:nvSpPr>
        <p:spPr>
          <a:xfrm>
            <a:off x="972589" y="5354057"/>
            <a:ext cx="2268381" cy="10891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Settimana 1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2x6 min 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20s(95%)-20s jogging</a:t>
            </a: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9711B6F4-8D9F-D0A1-8708-53CBBD7364C4}"/>
              </a:ext>
            </a:extLst>
          </p:cNvPr>
          <p:cNvSpPr/>
          <p:nvPr/>
        </p:nvSpPr>
        <p:spPr>
          <a:xfrm>
            <a:off x="3537079" y="3037285"/>
            <a:ext cx="2268381" cy="10891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Settimana 2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2x6 min 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30s(90%)-30s jogging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5AEBE9D7-7520-196E-54B4-B62F7761D357}"/>
              </a:ext>
            </a:extLst>
          </p:cNvPr>
          <p:cNvSpPr/>
          <p:nvPr/>
        </p:nvSpPr>
        <p:spPr>
          <a:xfrm>
            <a:off x="3531154" y="5389710"/>
            <a:ext cx="2268381" cy="10891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Settimana 2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4x3 min 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20s(80%)-120s passivo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D715D06B-A175-8AF6-B065-5F0240F34809}"/>
              </a:ext>
            </a:extLst>
          </p:cNvPr>
          <p:cNvSpPr/>
          <p:nvPr/>
        </p:nvSpPr>
        <p:spPr>
          <a:xfrm>
            <a:off x="6075373" y="3037285"/>
            <a:ext cx="2437001" cy="10891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Settimana 3</a:t>
            </a:r>
          </a:p>
          <a:p>
            <a:pPr algn="ctr"/>
            <a:r>
              <a:rPr lang="it-IT" sz="1600" dirty="0">
                <a:solidFill>
                  <a:srgbClr val="0375CE"/>
                </a:solidFill>
              </a:rPr>
              <a:t>10 min</a:t>
            </a:r>
          </a:p>
          <a:p>
            <a:pPr algn="ctr"/>
            <a:r>
              <a:rPr lang="it-IT" sz="1600" dirty="0">
                <a:solidFill>
                  <a:srgbClr val="0375CE"/>
                </a:solidFill>
              </a:rPr>
              <a:t>2x6 min </a:t>
            </a:r>
          </a:p>
          <a:p>
            <a:pPr algn="ctr"/>
            <a:r>
              <a:rPr lang="it-IT" sz="1600" dirty="0">
                <a:solidFill>
                  <a:srgbClr val="0375CE"/>
                </a:solidFill>
              </a:rPr>
              <a:t>15s(100%)-15s jogging</a:t>
            </a: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56F49134-4A10-1A96-5B56-447BA6B93E6B}"/>
              </a:ext>
            </a:extLst>
          </p:cNvPr>
          <p:cNvSpPr/>
          <p:nvPr/>
        </p:nvSpPr>
        <p:spPr>
          <a:xfrm>
            <a:off x="6050294" y="5462680"/>
            <a:ext cx="2268381" cy="10891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Settimana 3</a:t>
            </a:r>
          </a:p>
          <a:p>
            <a:pPr algn="ctr"/>
            <a:r>
              <a:rPr lang="it-IT" dirty="0">
                <a:solidFill>
                  <a:srgbClr val="0375CE"/>
                </a:solidFill>
              </a:rPr>
              <a:t>5x3 min (80%)-120s passivo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6AD0BECA-4A7B-A61D-7573-C767CA065F1D}"/>
              </a:ext>
            </a:extLst>
          </p:cNvPr>
          <p:cNvSpPr/>
          <p:nvPr/>
        </p:nvSpPr>
        <p:spPr>
          <a:xfrm>
            <a:off x="8782287" y="3037285"/>
            <a:ext cx="2501367" cy="10772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Settimana 4</a:t>
            </a:r>
          </a:p>
          <a:p>
            <a:pPr algn="ctr"/>
            <a:r>
              <a:rPr lang="it-IT" sz="1600" dirty="0">
                <a:solidFill>
                  <a:srgbClr val="0375CE"/>
                </a:solidFill>
              </a:rPr>
              <a:t>6 min</a:t>
            </a:r>
          </a:p>
          <a:p>
            <a:pPr algn="ctr"/>
            <a:r>
              <a:rPr lang="it-IT" sz="1600" dirty="0">
                <a:solidFill>
                  <a:srgbClr val="0375CE"/>
                </a:solidFill>
              </a:rPr>
              <a:t>2x6 min </a:t>
            </a:r>
          </a:p>
          <a:p>
            <a:pPr algn="ctr"/>
            <a:r>
              <a:rPr lang="it-IT" sz="1600" dirty="0">
                <a:solidFill>
                  <a:srgbClr val="0375CE"/>
                </a:solidFill>
              </a:rPr>
              <a:t>10s(95%)-10s jogging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10EC30E-C834-97D4-7CA0-42A980D94019}"/>
              </a:ext>
            </a:extLst>
          </p:cNvPr>
          <p:cNvSpPr/>
          <p:nvPr/>
        </p:nvSpPr>
        <p:spPr>
          <a:xfrm>
            <a:off x="1912143" y="4566581"/>
            <a:ext cx="491822" cy="347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+</a:t>
            </a:r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25007B05-BED6-2A4E-079B-EBEC3F09FBED}"/>
              </a:ext>
            </a:extLst>
          </p:cNvPr>
          <p:cNvSpPr/>
          <p:nvPr/>
        </p:nvSpPr>
        <p:spPr>
          <a:xfrm>
            <a:off x="4419433" y="4566581"/>
            <a:ext cx="491822" cy="347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+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E1A8482D-64E1-1045-A0A4-D4A1C5C1110B}"/>
              </a:ext>
            </a:extLst>
          </p:cNvPr>
          <p:cNvSpPr/>
          <p:nvPr/>
        </p:nvSpPr>
        <p:spPr>
          <a:xfrm>
            <a:off x="6938573" y="4568571"/>
            <a:ext cx="491822" cy="347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375CE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96994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MICT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1072341" y="3237522"/>
            <a:ext cx="9811727" cy="31965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u="sng" spc="4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L'allenamento </a:t>
            </a:r>
            <a:r>
              <a:rPr lang="it-IT" sz="2800" b="1" u="sng" spc="9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</a:t>
            </a:r>
            <a:r>
              <a:rPr lang="it-IT" sz="2800" b="1" u="sng" spc="3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resistenza generale (MICT) </a:t>
            </a:r>
            <a:r>
              <a:rPr lang="it-IT" sz="2800" spc="1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</a:t>
            </a:r>
            <a:r>
              <a:rPr lang="it-IT" sz="2800" spc="9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</a:t>
            </a:r>
            <a:r>
              <a:rPr lang="it-IT" sz="2800" spc="9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modalità di </a:t>
            </a:r>
            <a:r>
              <a:rPr lang="it-IT" sz="2800" spc="1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esercizio </a:t>
            </a:r>
            <a:r>
              <a:rPr lang="it-IT" sz="2800" spc="9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 </a:t>
            </a:r>
            <a:r>
              <a:rPr lang="it-IT" sz="2800" spc="10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 per </a:t>
            </a:r>
            <a:r>
              <a:rPr lang="it-IT" sz="2800" spc="6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suo </a:t>
            </a:r>
            <a:r>
              <a:rPr lang="it-IT" sz="2800" spc="12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ruolo </a:t>
            </a:r>
            <a:r>
              <a:rPr lang="it-IT" sz="2800" spc="-62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800" spc="9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</a:t>
            </a:r>
            <a:r>
              <a:rPr lang="it-IT" sz="2800" spc="7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migliorare </a:t>
            </a:r>
            <a:r>
              <a:rPr lang="it-IT" sz="2800" spc="3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it-IT" sz="2800" spc="6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prestazioni </a:t>
            </a:r>
            <a:r>
              <a:rPr lang="it-IT" sz="2800" spc="10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aumentando </a:t>
            </a:r>
            <a:r>
              <a:rPr lang="it-IT" sz="2800" spc="2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2800" spc="7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forza </a:t>
            </a:r>
            <a:r>
              <a:rPr lang="it-IT" sz="2800" spc="4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muscolare, </a:t>
            </a:r>
            <a:r>
              <a:rPr lang="it-IT" sz="2800" spc="2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2800" spc="7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potenza </a:t>
            </a:r>
            <a:r>
              <a:rPr lang="it-IT" sz="2800" spc="1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it-IT" sz="2800" spc="2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2800" spc="3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velocità, </a:t>
            </a:r>
            <a:r>
              <a:rPr lang="it-IT" sz="2800" spc="8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ipertrofia, </a:t>
            </a:r>
            <a:r>
              <a:rPr lang="it-IT" sz="2800" spc="3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resistenza </a:t>
            </a:r>
            <a:r>
              <a:rPr lang="it-IT" sz="2800" spc="4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muscolare, </a:t>
            </a:r>
            <a:r>
              <a:rPr lang="it-IT" sz="2800" spc="6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prestazioni </a:t>
            </a:r>
            <a:r>
              <a:rPr lang="it-IT" sz="2800" spc="10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motorie, </a:t>
            </a:r>
            <a:r>
              <a:rPr lang="it-IT" sz="2800" spc="9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equilibrio </a:t>
            </a:r>
            <a:r>
              <a:rPr lang="it-IT" sz="2800" spc="1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it-IT" sz="2800" spc="15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800" spc="60" dirty="0">
                <a:solidFill>
                  <a:srgbClr val="0375C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coordinazione</a:t>
            </a:r>
            <a:endParaRPr lang="it-IT" sz="2800" b="1" dirty="0">
              <a:solidFill>
                <a:srgbClr val="0375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23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MICT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606830" y="3051555"/>
            <a:ext cx="10324406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0375CE"/>
                </a:solidFill>
              </a:rPr>
              <a:t>Tuttavia, l'elemento critico che determina  la risposta dell’esercizio all'adattamento acuto e cronico è </a:t>
            </a:r>
            <a:r>
              <a:rPr lang="it-IT" sz="2800" b="1" dirty="0">
                <a:solidFill>
                  <a:srgbClr val="0375CE"/>
                </a:solidFill>
              </a:rPr>
              <a:t>la progettazione del  programma </a:t>
            </a:r>
            <a:r>
              <a:rPr lang="it-IT" sz="2800" dirty="0">
                <a:solidFill>
                  <a:srgbClr val="0375CE"/>
                </a:solidFill>
              </a:rPr>
              <a:t>di allenamento di resistenza. Un programma di allenamento di  resistenza è un composto di diverse variabili che interagiscono tra loro per  fornire uno stimolo migliore </a:t>
            </a:r>
          </a:p>
        </p:txBody>
      </p:sp>
    </p:spTree>
    <p:extLst>
      <p:ext uri="{BB962C8B-B14F-4D97-AF65-F5344CB8AC3E}">
        <p14:creationId xmlns:p14="http://schemas.microsoft.com/office/powerpoint/2010/main" val="3831667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606830" y="3051555"/>
            <a:ext cx="10324406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0375CE"/>
                </a:solidFill>
              </a:rPr>
              <a:t>Il piano per </a:t>
            </a:r>
            <a:r>
              <a:rPr lang="it-IT" sz="2800" b="1" dirty="0">
                <a:solidFill>
                  <a:srgbClr val="0375CE"/>
                </a:solidFill>
              </a:rPr>
              <a:t>«metterli in forma» </a:t>
            </a:r>
            <a:r>
              <a:rPr lang="it-IT" sz="2800" dirty="0">
                <a:solidFill>
                  <a:srgbClr val="0375CE"/>
                </a:solidFill>
              </a:rPr>
              <a:t>ha quasi sempre enfatizzato il miglioramento dell'aerobica degli atleti. La logica era che un giocatore con un assorbimento massimo di ossigeno sarebbe stato in grado di giocare</a:t>
            </a:r>
          </a:p>
          <a:p>
            <a:pPr algn="ctr"/>
            <a:r>
              <a:rPr lang="it-IT" sz="2800" dirty="0">
                <a:solidFill>
                  <a:srgbClr val="0375CE"/>
                </a:solidFill>
              </a:rPr>
              <a:t>più a lungo e recuperare più rapidamente. Tutto ciò sembrava scientifico e valido. Tuttavia, ci sono un</a:t>
            </a:r>
          </a:p>
          <a:p>
            <a:pPr algn="ctr"/>
            <a:r>
              <a:rPr lang="it-IT" sz="2800" dirty="0">
                <a:solidFill>
                  <a:srgbClr val="0375CE"/>
                </a:solidFill>
              </a:rPr>
              <a:t>numero di ragioni elevate per cui questo approccio non soddisfa più   le esigenze degli atleti negli sport di velocità e potenza</a:t>
            </a:r>
          </a:p>
        </p:txBody>
      </p:sp>
    </p:spTree>
    <p:extLst>
      <p:ext uri="{BB962C8B-B14F-4D97-AF65-F5344CB8AC3E}">
        <p14:creationId xmlns:p14="http://schemas.microsoft.com/office/powerpoint/2010/main" val="159275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Considerazioni generali…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4596328" y="2893124"/>
            <a:ext cx="1455907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ESERCIZI 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06B1B4-2C06-D213-8D42-1E5BA749FFCF}"/>
              </a:ext>
            </a:extLst>
          </p:cNvPr>
          <p:cNvSpPr txBox="1"/>
          <p:nvPr/>
        </p:nvSpPr>
        <p:spPr>
          <a:xfrm>
            <a:off x="3481847" y="3983080"/>
            <a:ext cx="3898670" cy="107721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DANNO UNO STIMOLO </a:t>
            </a:r>
          </a:p>
        </p:txBody>
      </p:sp>
      <p:sp>
        <p:nvSpPr>
          <p:cNvPr id="4" name="Freccia circolare a destra 3">
            <a:extLst>
              <a:ext uri="{FF2B5EF4-FFF2-40B4-BE49-F238E27FC236}">
                <a16:creationId xmlns:a16="http://schemas.microsoft.com/office/drawing/2014/main" id="{F483A461-2A8A-7E94-4CFD-4084F0F7E53C}"/>
              </a:ext>
            </a:extLst>
          </p:cNvPr>
          <p:cNvSpPr/>
          <p:nvPr/>
        </p:nvSpPr>
        <p:spPr>
          <a:xfrm>
            <a:off x="2345144" y="2526818"/>
            <a:ext cx="906376" cy="1505881"/>
          </a:xfrm>
          <a:prstGeom prst="curv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a sinistra 11">
            <a:extLst>
              <a:ext uri="{FF2B5EF4-FFF2-40B4-BE49-F238E27FC236}">
                <a16:creationId xmlns:a16="http://schemas.microsoft.com/office/drawing/2014/main" id="{FA26CD6A-3838-CA91-BBC0-3B9482A4EE11}"/>
              </a:ext>
            </a:extLst>
          </p:cNvPr>
          <p:cNvSpPr/>
          <p:nvPr/>
        </p:nvSpPr>
        <p:spPr>
          <a:xfrm>
            <a:off x="7585362" y="2493712"/>
            <a:ext cx="906376" cy="1611615"/>
          </a:xfrm>
          <a:prstGeom prst="curvedLef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28F4334-7ED2-DC0D-A879-0629355710F3}"/>
              </a:ext>
            </a:extLst>
          </p:cNvPr>
          <p:cNvSpPr txBox="1"/>
          <p:nvPr/>
        </p:nvSpPr>
        <p:spPr>
          <a:xfrm>
            <a:off x="6670975" y="6116502"/>
            <a:ext cx="3898670" cy="369332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FANNO PERDERE   «TEMPO»</a:t>
            </a:r>
          </a:p>
        </p:txBody>
      </p:sp>
    </p:spTree>
    <p:extLst>
      <p:ext uri="{BB962C8B-B14F-4D97-AF65-F5344CB8AC3E}">
        <p14:creationId xmlns:p14="http://schemas.microsoft.com/office/powerpoint/2010/main" val="36934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606830" y="3051555"/>
            <a:ext cx="10324406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0375CE"/>
                </a:solidFill>
              </a:rPr>
              <a:t>Atleti in sport che utilizzano principalmente muscoli a contrazione rapida e </a:t>
            </a:r>
            <a:r>
              <a:rPr lang="it-IT" sz="2400" b="1" dirty="0">
                <a:solidFill>
                  <a:srgbClr val="0375CE"/>
                </a:solidFill>
              </a:rPr>
              <a:t>movimenti esplosivi </a:t>
            </a:r>
            <a:r>
              <a:rPr lang="it-IT" sz="2400" dirty="0">
                <a:solidFill>
                  <a:srgbClr val="0375CE"/>
                </a:solidFill>
              </a:rPr>
              <a:t>in ​​generale eseguono male i test di capacità aerobica.</a:t>
            </a:r>
          </a:p>
          <a:p>
            <a:pPr algn="ctr"/>
            <a:r>
              <a:rPr lang="it-IT" sz="2400" dirty="0">
                <a:solidFill>
                  <a:srgbClr val="0375CE"/>
                </a:solidFill>
              </a:rPr>
              <a:t>Gli atleti ben condizionati negli sport di natura </a:t>
            </a:r>
            <a:r>
              <a:rPr lang="it-IT" sz="2400" b="1" dirty="0">
                <a:solidFill>
                  <a:srgbClr val="0375CE"/>
                </a:solidFill>
              </a:rPr>
              <a:t>intermittente</a:t>
            </a:r>
            <a:r>
              <a:rPr lang="it-IT" sz="2400" dirty="0">
                <a:solidFill>
                  <a:srgbClr val="0375CE"/>
                </a:solidFill>
              </a:rPr>
              <a:t> (cioè la maggior parte degli sport di squadra) potrebbero non farlo</a:t>
            </a:r>
          </a:p>
          <a:p>
            <a:pPr algn="ctr"/>
            <a:r>
              <a:rPr lang="it-IT" sz="2400" dirty="0">
                <a:solidFill>
                  <a:srgbClr val="0375CE"/>
                </a:solidFill>
              </a:rPr>
              <a:t>necessariamente ottenendo, tuttavia, buoni risultati nei test di capacità aerobica allo stato stazionario, in particolare quando il test è</a:t>
            </a:r>
          </a:p>
          <a:p>
            <a:pPr algn="ctr"/>
            <a:r>
              <a:rPr lang="it-IT" sz="2400" dirty="0">
                <a:solidFill>
                  <a:srgbClr val="0375CE"/>
                </a:solidFill>
              </a:rPr>
              <a:t>fatto su un attrezzo (come una bicicletta) che non è la modalità di allenamento principale degli atleti.</a:t>
            </a:r>
          </a:p>
        </p:txBody>
      </p:sp>
    </p:spTree>
    <p:extLst>
      <p:ext uri="{BB962C8B-B14F-4D97-AF65-F5344CB8AC3E}">
        <p14:creationId xmlns:p14="http://schemas.microsoft.com/office/powerpoint/2010/main" val="3970247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606830" y="3051555"/>
            <a:ext cx="10324406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0375CE"/>
                </a:solidFill>
              </a:rPr>
              <a:t>Un allenamento stazionario o a lunga distanza per migliorare la forma fisica o la capacità aerobica di atleti veloci e/o esplosivi </a:t>
            </a:r>
            <a:r>
              <a:rPr lang="it-IT" sz="2400" b="1" dirty="0">
                <a:solidFill>
                  <a:srgbClr val="0375CE"/>
                </a:solidFill>
              </a:rPr>
              <a:t>spesso sminuisce le qualità </a:t>
            </a:r>
            <a:r>
              <a:rPr lang="it-IT" sz="2400" dirty="0">
                <a:solidFill>
                  <a:srgbClr val="0375CE"/>
                </a:solidFill>
              </a:rPr>
              <a:t>fisiologiche che fanno parte di questi atleti.</a:t>
            </a:r>
          </a:p>
          <a:p>
            <a:r>
              <a:rPr lang="it-IT" sz="2400" dirty="0">
                <a:solidFill>
                  <a:srgbClr val="0375CE"/>
                </a:solidFill>
              </a:rPr>
              <a:t>La tecnologia utilizzata per migliorare la capacità aerobica potrebbe infatti essere il nemico. </a:t>
            </a:r>
          </a:p>
          <a:p>
            <a:pPr algn="ctr"/>
            <a:r>
              <a:rPr lang="it-IT" sz="2400" b="1" dirty="0">
                <a:solidFill>
                  <a:srgbClr val="0375CE"/>
                </a:solidFill>
              </a:rPr>
              <a:t>La mancanza di contatto col terreno e la mancanza di estensione dell'anca possono predisporre un atleta a numerosi infortuni.</a:t>
            </a:r>
          </a:p>
        </p:txBody>
      </p:sp>
    </p:spTree>
    <p:extLst>
      <p:ext uri="{BB962C8B-B14F-4D97-AF65-F5344CB8AC3E}">
        <p14:creationId xmlns:p14="http://schemas.microsoft.com/office/powerpoint/2010/main" val="1689962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606830" y="3051555"/>
            <a:ext cx="10324406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0375CE"/>
                </a:solidFill>
              </a:rPr>
              <a:t>Non analizzi semplicemente un top performer a cercare di migliorare la sua volubilità tentando ciecamente di migliorare ciò che viene percepito</a:t>
            </a:r>
          </a:p>
          <a:p>
            <a:r>
              <a:rPr lang="it-IT" sz="2400" dirty="0">
                <a:solidFill>
                  <a:srgbClr val="0375CE"/>
                </a:solidFill>
              </a:rPr>
              <a:t>come </a:t>
            </a:r>
            <a:r>
              <a:rPr lang="it-IT" sz="2400" b="1" dirty="0">
                <a:solidFill>
                  <a:srgbClr val="0375CE"/>
                </a:solidFill>
              </a:rPr>
              <a:t>debolezza</a:t>
            </a:r>
            <a:r>
              <a:rPr lang="it-IT" sz="2400" dirty="0">
                <a:solidFill>
                  <a:srgbClr val="0375CE"/>
                </a:solidFill>
              </a:rPr>
              <a:t>, un allenatore infatti può sminuire un suo punto di forza. </a:t>
            </a:r>
          </a:p>
          <a:p>
            <a:r>
              <a:rPr lang="it-IT" sz="2400" dirty="0">
                <a:solidFill>
                  <a:srgbClr val="0375CE"/>
                </a:solidFill>
              </a:rPr>
              <a:t>Ciò è particolarmente applicabile quando formiamo i giovani. </a:t>
            </a:r>
          </a:p>
          <a:p>
            <a:r>
              <a:rPr lang="it-IT" sz="2400" dirty="0">
                <a:solidFill>
                  <a:srgbClr val="0375CE"/>
                </a:solidFill>
              </a:rPr>
              <a:t>Quando si allenano i giovani atleti, l'accento dovrebbe essere posto sullo sviluppo di qualità come </a:t>
            </a:r>
            <a:r>
              <a:rPr lang="it-IT" sz="2400" b="1" dirty="0">
                <a:solidFill>
                  <a:srgbClr val="0375CE"/>
                </a:solidFill>
              </a:rPr>
              <a:t>velocità e potenza </a:t>
            </a:r>
            <a:r>
              <a:rPr lang="it-IT" sz="2400" dirty="0">
                <a:solidFill>
                  <a:srgbClr val="0375CE"/>
                </a:solidFill>
              </a:rPr>
              <a:t>e</a:t>
            </a:r>
            <a:r>
              <a:rPr lang="it-IT" sz="2400" b="1" dirty="0">
                <a:solidFill>
                  <a:srgbClr val="0375CE"/>
                </a:solidFill>
              </a:rPr>
              <a:t> </a:t>
            </a:r>
            <a:r>
              <a:rPr lang="it-IT" sz="2400" dirty="0">
                <a:solidFill>
                  <a:srgbClr val="0375CE"/>
                </a:solidFill>
              </a:rPr>
              <a:t>sullo sviluppo della forma fisica generale.</a:t>
            </a:r>
          </a:p>
        </p:txBody>
      </p:sp>
    </p:spTree>
    <p:extLst>
      <p:ext uri="{BB962C8B-B14F-4D97-AF65-F5344CB8AC3E}">
        <p14:creationId xmlns:p14="http://schemas.microsoft.com/office/powerpoint/2010/main" val="2720821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606830" y="3051555"/>
            <a:ext cx="10324406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0375CE"/>
                </a:solidFill>
              </a:rPr>
              <a:t>Molti atleti si sono comportati male a causa di un semplice errore di allenamento: </a:t>
            </a:r>
            <a:r>
              <a:rPr lang="it-IT" sz="2400" b="1" dirty="0">
                <a:solidFill>
                  <a:srgbClr val="0375CE"/>
                </a:solidFill>
              </a:rPr>
              <a:t>il cross country, il </a:t>
            </a:r>
            <a:r>
              <a:rPr lang="it-IT" sz="2400" b="1" dirty="0" err="1">
                <a:solidFill>
                  <a:srgbClr val="0375CE"/>
                </a:solidFill>
              </a:rPr>
              <a:t>fartlek</a:t>
            </a:r>
            <a:r>
              <a:rPr lang="it-IT" sz="2400" b="1" dirty="0">
                <a:solidFill>
                  <a:srgbClr val="0375CE"/>
                </a:solidFill>
              </a:rPr>
              <a:t>, i 1.000 metri, </a:t>
            </a:r>
            <a:r>
              <a:rPr lang="it-IT" sz="2400" b="1" dirty="0" err="1">
                <a:solidFill>
                  <a:srgbClr val="0375CE"/>
                </a:solidFill>
              </a:rPr>
              <a:t>ecc</a:t>
            </a:r>
            <a:r>
              <a:rPr lang="it-IT" sz="2400" b="1" dirty="0">
                <a:solidFill>
                  <a:srgbClr val="0375CE"/>
                </a:solidFill>
              </a:rPr>
              <a:t>…</a:t>
            </a:r>
          </a:p>
          <a:p>
            <a:r>
              <a:rPr lang="it-IT" sz="2400" dirty="0">
                <a:solidFill>
                  <a:srgbClr val="0375CE"/>
                </a:solidFill>
              </a:rPr>
              <a:t>Innumerevoli atleti, dopo una deludente stagione per la quale credevano di essersi allenati così duramente, non capiscono perché tutti quei km fatti sono stati inefficaci, sentendosi con un </a:t>
            </a:r>
            <a:r>
              <a:rPr lang="it-IT" sz="2400" b="1" dirty="0">
                <a:solidFill>
                  <a:srgbClr val="0375CE"/>
                </a:solidFill>
              </a:rPr>
              <a:t>«passo lento», </a:t>
            </a:r>
            <a:r>
              <a:rPr lang="it-IT" sz="2400" dirty="0">
                <a:solidFill>
                  <a:srgbClr val="0375CE"/>
                </a:solidFill>
              </a:rPr>
              <a:t>privo di quella raffica veloce, esplosiva di movimento, quando ne avevano bisogno.</a:t>
            </a:r>
          </a:p>
        </p:txBody>
      </p:sp>
    </p:spTree>
    <p:extLst>
      <p:ext uri="{BB962C8B-B14F-4D97-AF65-F5344CB8AC3E}">
        <p14:creationId xmlns:p14="http://schemas.microsoft.com/office/powerpoint/2010/main" val="27416564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HIIT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7426E74-2896-E10E-0DAE-91657B46E309}"/>
              </a:ext>
            </a:extLst>
          </p:cNvPr>
          <p:cNvSpPr/>
          <p:nvPr/>
        </p:nvSpPr>
        <p:spPr>
          <a:xfrm>
            <a:off x="606830" y="3051555"/>
            <a:ext cx="10324406" cy="3646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0375CE"/>
                </a:solidFill>
              </a:rPr>
              <a:t>Nessuna squadra esegue corse per km e km alla volta. Anche se corri tantissimo in una partita, quelli sono una serie di sprint intervallati da una serie di passeggiate o jogging</a:t>
            </a:r>
          </a:p>
          <a:p>
            <a:pPr algn="ctr"/>
            <a:r>
              <a:rPr lang="it-IT" sz="2400" u="sng" dirty="0">
                <a:solidFill>
                  <a:srgbClr val="0375CE"/>
                </a:solidFill>
              </a:rPr>
              <a:t>i calciatori eseguono serie brevi di sprint.</a:t>
            </a:r>
          </a:p>
          <a:p>
            <a:pPr algn="ctr"/>
            <a:r>
              <a:rPr lang="it-IT" sz="2400" dirty="0">
                <a:solidFill>
                  <a:srgbClr val="0375CE"/>
                </a:solidFill>
              </a:rPr>
              <a:t> </a:t>
            </a:r>
            <a:r>
              <a:rPr lang="it-IT" sz="2400" b="1" dirty="0">
                <a:solidFill>
                  <a:srgbClr val="0375CE"/>
                </a:solidFill>
              </a:rPr>
              <a:t>Correre su lunghe distanze non prepara un atleta a correre per </a:t>
            </a:r>
            <a:r>
              <a:rPr lang="it-IT" sz="2400" b="1">
                <a:solidFill>
                  <a:srgbClr val="0375CE"/>
                </a:solidFill>
              </a:rPr>
              <a:t>brevi distanze e </a:t>
            </a:r>
            <a:r>
              <a:rPr lang="it-IT" sz="2400" b="1" dirty="0">
                <a:solidFill>
                  <a:srgbClr val="0375CE"/>
                </a:solidFill>
              </a:rPr>
              <a:t>non certo a sprintare ripetutamente.</a:t>
            </a:r>
          </a:p>
        </p:txBody>
      </p:sp>
    </p:spTree>
    <p:extLst>
      <p:ext uri="{BB962C8B-B14F-4D97-AF65-F5344CB8AC3E}">
        <p14:creationId xmlns:p14="http://schemas.microsoft.com/office/powerpoint/2010/main" val="13180236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C4720FF-80AE-FF80-27C6-248CA1A15421}"/>
              </a:ext>
            </a:extLst>
          </p:cNvPr>
          <p:cNvCxnSpPr/>
          <p:nvPr/>
        </p:nvCxnSpPr>
        <p:spPr>
          <a:xfrm>
            <a:off x="831273" y="6010102"/>
            <a:ext cx="88142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ccia circolare in su 8">
            <a:extLst>
              <a:ext uri="{FF2B5EF4-FFF2-40B4-BE49-F238E27FC236}">
                <a16:creationId xmlns:a16="http://schemas.microsoft.com/office/drawing/2014/main" id="{86BFC8F8-6B9C-E1AB-5221-DAFFA77B990E}"/>
              </a:ext>
            </a:extLst>
          </p:cNvPr>
          <p:cNvSpPr/>
          <p:nvPr/>
        </p:nvSpPr>
        <p:spPr>
          <a:xfrm rot="16200000">
            <a:off x="9417893" y="4680495"/>
            <a:ext cx="1884113" cy="835855"/>
          </a:xfrm>
          <a:prstGeom prst="curvedUp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F0AAEED-2E71-7FDA-599F-CFC03DD8F5BD}"/>
              </a:ext>
            </a:extLst>
          </p:cNvPr>
          <p:cNvCxnSpPr>
            <a:cxnSpLocks/>
          </p:cNvCxnSpPr>
          <p:nvPr/>
        </p:nvCxnSpPr>
        <p:spPr>
          <a:xfrm flipV="1">
            <a:off x="862731" y="5261956"/>
            <a:ext cx="8840993" cy="28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D23C0D4-5A07-F4F4-E2DB-392B1D479F58}"/>
              </a:ext>
            </a:extLst>
          </p:cNvPr>
          <p:cNvCxnSpPr>
            <a:cxnSpLocks/>
          </p:cNvCxnSpPr>
          <p:nvPr/>
        </p:nvCxnSpPr>
        <p:spPr>
          <a:xfrm flipH="1">
            <a:off x="3200400" y="4300452"/>
            <a:ext cx="65033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D6634BE-4472-C6E9-EF6F-0A5A8325B848}"/>
              </a:ext>
            </a:extLst>
          </p:cNvPr>
          <p:cNvCxnSpPr>
            <a:cxnSpLocks/>
          </p:cNvCxnSpPr>
          <p:nvPr/>
        </p:nvCxnSpPr>
        <p:spPr>
          <a:xfrm flipH="1">
            <a:off x="5062451" y="3621559"/>
            <a:ext cx="46412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ccia circolare in su 18">
            <a:extLst>
              <a:ext uri="{FF2B5EF4-FFF2-40B4-BE49-F238E27FC236}">
                <a16:creationId xmlns:a16="http://schemas.microsoft.com/office/drawing/2014/main" id="{B9886A51-E156-77B8-B6B9-E52DE0212E8F}"/>
              </a:ext>
            </a:extLst>
          </p:cNvPr>
          <p:cNvSpPr/>
          <p:nvPr/>
        </p:nvSpPr>
        <p:spPr>
          <a:xfrm rot="16200000">
            <a:off x="9417892" y="3916084"/>
            <a:ext cx="1884113" cy="835855"/>
          </a:xfrm>
          <a:prstGeom prst="curvedUp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C45015E-2C3D-70D1-06ED-08A415DAB04A}"/>
              </a:ext>
            </a:extLst>
          </p:cNvPr>
          <p:cNvCxnSpPr/>
          <p:nvPr/>
        </p:nvCxnSpPr>
        <p:spPr>
          <a:xfrm flipV="1">
            <a:off x="1088967" y="5419898"/>
            <a:ext cx="623455" cy="43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DF70F13-88C0-259A-F8A6-CFB2AA88CB1C}"/>
              </a:ext>
            </a:extLst>
          </p:cNvPr>
          <p:cNvCxnSpPr>
            <a:cxnSpLocks/>
          </p:cNvCxnSpPr>
          <p:nvPr/>
        </p:nvCxnSpPr>
        <p:spPr>
          <a:xfrm>
            <a:off x="2008936" y="5434010"/>
            <a:ext cx="634511" cy="41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C47F935-8844-FC2C-5F97-75EFA7D18F5A}"/>
              </a:ext>
            </a:extLst>
          </p:cNvPr>
          <p:cNvCxnSpPr/>
          <p:nvPr/>
        </p:nvCxnSpPr>
        <p:spPr>
          <a:xfrm flipV="1">
            <a:off x="2888672" y="5402016"/>
            <a:ext cx="623455" cy="43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CC67650-4C87-15A3-5389-A6B259A06655}"/>
              </a:ext>
            </a:extLst>
          </p:cNvPr>
          <p:cNvCxnSpPr>
            <a:cxnSpLocks/>
          </p:cNvCxnSpPr>
          <p:nvPr/>
        </p:nvCxnSpPr>
        <p:spPr>
          <a:xfrm flipH="1" flipV="1">
            <a:off x="8733880" y="3682945"/>
            <a:ext cx="911628" cy="515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A8F80AA-A01C-AAE9-BA01-7100E5CE525D}"/>
              </a:ext>
            </a:extLst>
          </p:cNvPr>
          <p:cNvCxnSpPr>
            <a:cxnSpLocks/>
          </p:cNvCxnSpPr>
          <p:nvPr/>
        </p:nvCxnSpPr>
        <p:spPr>
          <a:xfrm flipH="1">
            <a:off x="8005156" y="3753264"/>
            <a:ext cx="580467" cy="43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B0C836A-8ABD-F393-1E84-B0A8E7130885}"/>
              </a:ext>
            </a:extLst>
          </p:cNvPr>
          <p:cNvCxnSpPr>
            <a:cxnSpLocks/>
          </p:cNvCxnSpPr>
          <p:nvPr/>
        </p:nvCxnSpPr>
        <p:spPr>
          <a:xfrm flipH="1" flipV="1">
            <a:off x="6932815" y="3682945"/>
            <a:ext cx="953192" cy="46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10AF93BB-D2A4-8419-6A1F-76F69EC16BFE}"/>
              </a:ext>
            </a:extLst>
          </p:cNvPr>
          <p:cNvCxnSpPr>
            <a:cxnSpLocks/>
          </p:cNvCxnSpPr>
          <p:nvPr/>
        </p:nvCxnSpPr>
        <p:spPr>
          <a:xfrm flipH="1">
            <a:off x="6197836" y="3733396"/>
            <a:ext cx="580467" cy="43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F7A7A63-13D5-07D5-921B-60D6092279DF}"/>
              </a:ext>
            </a:extLst>
          </p:cNvPr>
          <p:cNvSpPr/>
          <p:nvPr/>
        </p:nvSpPr>
        <p:spPr>
          <a:xfrm>
            <a:off x="123950" y="5655904"/>
            <a:ext cx="753785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start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7F68633E-5CA4-72C2-BFDA-8EE16803D950}"/>
              </a:ext>
            </a:extLst>
          </p:cNvPr>
          <p:cNvSpPr/>
          <p:nvPr/>
        </p:nvSpPr>
        <p:spPr>
          <a:xfrm>
            <a:off x="2485430" y="3946255"/>
            <a:ext cx="753785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finish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5BD16F69-47D8-FFA2-E073-F6D0B37ECC9E}"/>
              </a:ext>
            </a:extLst>
          </p:cNvPr>
          <p:cNvSpPr/>
          <p:nvPr/>
        </p:nvSpPr>
        <p:spPr>
          <a:xfrm>
            <a:off x="4189517" y="3207021"/>
            <a:ext cx="753785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finish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5FCCFF75-34FD-8419-6EB7-507D72D465B2}"/>
              </a:ext>
            </a:extLst>
          </p:cNvPr>
          <p:cNvSpPr/>
          <p:nvPr/>
        </p:nvSpPr>
        <p:spPr>
          <a:xfrm>
            <a:off x="186925" y="4877263"/>
            <a:ext cx="753785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2761033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2146206" y="1465888"/>
            <a:ext cx="711569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ALLENAMENTO METABOLICO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D23C0D4-5A07-F4F4-E2DB-392B1D479F58}"/>
              </a:ext>
            </a:extLst>
          </p:cNvPr>
          <p:cNvCxnSpPr>
            <a:cxnSpLocks/>
          </p:cNvCxnSpPr>
          <p:nvPr/>
        </p:nvCxnSpPr>
        <p:spPr>
          <a:xfrm flipH="1" flipV="1">
            <a:off x="5602778" y="6334298"/>
            <a:ext cx="4339243" cy="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C47F935-8844-FC2C-5F97-75EFA7D18F5A}"/>
              </a:ext>
            </a:extLst>
          </p:cNvPr>
          <p:cNvCxnSpPr>
            <a:cxnSpLocks/>
          </p:cNvCxnSpPr>
          <p:nvPr/>
        </p:nvCxnSpPr>
        <p:spPr>
          <a:xfrm flipH="1" flipV="1">
            <a:off x="3366654" y="5756563"/>
            <a:ext cx="465513" cy="1911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B0C836A-8ABD-F393-1E84-B0A8E7130885}"/>
              </a:ext>
            </a:extLst>
          </p:cNvPr>
          <p:cNvCxnSpPr>
            <a:cxnSpLocks/>
          </p:cNvCxnSpPr>
          <p:nvPr/>
        </p:nvCxnSpPr>
        <p:spPr>
          <a:xfrm flipH="1" flipV="1">
            <a:off x="4247804" y="6040480"/>
            <a:ext cx="1197725" cy="2853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510EC52-3C7B-E2A7-175A-7113F546A396}"/>
              </a:ext>
            </a:extLst>
          </p:cNvPr>
          <p:cNvSpPr/>
          <p:nvPr/>
        </p:nvSpPr>
        <p:spPr>
          <a:xfrm>
            <a:off x="1355917" y="3374967"/>
            <a:ext cx="1703167" cy="2286000"/>
          </a:xfrm>
          <a:custGeom>
            <a:avLst/>
            <a:gdLst>
              <a:gd name="connsiteX0" fmla="*/ 1703167 w 1703167"/>
              <a:gd name="connsiteY0" fmla="*/ 2286000 h 2286000"/>
              <a:gd name="connsiteX1" fmla="*/ 90498 w 1703167"/>
              <a:gd name="connsiteY1" fmla="*/ 1878677 h 2286000"/>
              <a:gd name="connsiteX2" fmla="*/ 564323 w 1703167"/>
              <a:gd name="connsiteY2" fmla="*/ 864524 h 2286000"/>
              <a:gd name="connsiteX3" fmla="*/ 7370 w 1703167"/>
              <a:gd name="connsiteY3" fmla="*/ 241069 h 2286000"/>
              <a:gd name="connsiteX4" fmla="*/ 1054774 w 1703167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167" h="2286000">
                <a:moveTo>
                  <a:pt x="1703167" y="2286000"/>
                </a:moveTo>
                <a:cubicBezTo>
                  <a:pt x="991736" y="2200795"/>
                  <a:pt x="280305" y="2115590"/>
                  <a:pt x="90498" y="1878677"/>
                </a:cubicBezTo>
                <a:cubicBezTo>
                  <a:pt x="-99309" y="1641764"/>
                  <a:pt x="578178" y="1137459"/>
                  <a:pt x="564323" y="864524"/>
                </a:cubicBezTo>
                <a:cubicBezTo>
                  <a:pt x="550468" y="591589"/>
                  <a:pt x="-74372" y="385156"/>
                  <a:pt x="7370" y="241069"/>
                </a:cubicBezTo>
                <a:cubicBezTo>
                  <a:pt x="89112" y="96982"/>
                  <a:pt x="571943" y="48491"/>
                  <a:pt x="1054774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785CB8E7-3F48-2735-8065-1C12470D08F0}"/>
              </a:ext>
            </a:extLst>
          </p:cNvPr>
          <p:cNvCxnSpPr>
            <a:cxnSpLocks/>
          </p:cNvCxnSpPr>
          <p:nvPr/>
        </p:nvCxnSpPr>
        <p:spPr>
          <a:xfrm>
            <a:off x="2745068" y="3290850"/>
            <a:ext cx="437893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BB74224-639C-0B53-4419-AAB60B51C0F8}"/>
              </a:ext>
            </a:extLst>
          </p:cNvPr>
          <p:cNvCxnSpPr>
            <a:cxnSpLocks/>
          </p:cNvCxnSpPr>
          <p:nvPr/>
        </p:nvCxnSpPr>
        <p:spPr>
          <a:xfrm>
            <a:off x="7484918" y="3240450"/>
            <a:ext cx="1401387" cy="1290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0993C77E-1738-6874-C125-A2CD4972A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66774">
            <a:off x="10228274" y="3612556"/>
            <a:ext cx="1719221" cy="2712288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3B5DE96E-601E-8C73-8883-936F7798F7BA}"/>
              </a:ext>
            </a:extLst>
          </p:cNvPr>
          <p:cNvCxnSpPr>
            <a:cxnSpLocks/>
          </p:cNvCxnSpPr>
          <p:nvPr/>
        </p:nvCxnSpPr>
        <p:spPr>
          <a:xfrm>
            <a:off x="9448847" y="3462335"/>
            <a:ext cx="493174" cy="1467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21B1CB2D-3A10-881F-AB36-00ABFFDECA1F}"/>
              </a:ext>
            </a:extLst>
          </p:cNvPr>
          <p:cNvCxnSpPr>
            <a:cxnSpLocks/>
          </p:cNvCxnSpPr>
          <p:nvPr/>
        </p:nvCxnSpPr>
        <p:spPr>
          <a:xfrm flipH="1">
            <a:off x="5482882" y="3415266"/>
            <a:ext cx="1615467" cy="274339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e 35">
            <a:extLst>
              <a:ext uri="{FF2B5EF4-FFF2-40B4-BE49-F238E27FC236}">
                <a16:creationId xmlns:a16="http://schemas.microsoft.com/office/drawing/2014/main" id="{7917A3FF-AAF5-EC19-AD8C-A72AB0072E06}"/>
              </a:ext>
            </a:extLst>
          </p:cNvPr>
          <p:cNvSpPr/>
          <p:nvPr/>
        </p:nvSpPr>
        <p:spPr>
          <a:xfrm>
            <a:off x="7232073" y="3290850"/>
            <a:ext cx="252845" cy="171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CD65A059-90E0-35DA-E545-D6841980F07D}"/>
              </a:ext>
            </a:extLst>
          </p:cNvPr>
          <p:cNvSpPr/>
          <p:nvPr/>
        </p:nvSpPr>
        <p:spPr>
          <a:xfrm>
            <a:off x="8509412" y="5796783"/>
            <a:ext cx="753785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sprint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EFCEB3F1-7ADE-0850-F29A-806BE209F285}"/>
              </a:ext>
            </a:extLst>
          </p:cNvPr>
          <p:cNvSpPr/>
          <p:nvPr/>
        </p:nvSpPr>
        <p:spPr>
          <a:xfrm>
            <a:off x="5968960" y="5669574"/>
            <a:ext cx="753785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rgbClr val="0375CE"/>
                </a:solidFill>
              </a:rPr>
              <a:t>Cdd</a:t>
            </a:r>
            <a:endParaRPr lang="it-IT" sz="1600" dirty="0">
              <a:solidFill>
                <a:srgbClr val="0375CE"/>
              </a:solidFill>
            </a:endParaRP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FDAE835B-5563-0647-AD2E-B17D9C730C5E}"/>
              </a:ext>
            </a:extLst>
          </p:cNvPr>
          <p:cNvCxnSpPr>
            <a:cxnSpLocks/>
          </p:cNvCxnSpPr>
          <p:nvPr/>
        </p:nvCxnSpPr>
        <p:spPr>
          <a:xfrm flipV="1">
            <a:off x="5867566" y="3572465"/>
            <a:ext cx="1473829" cy="254869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46">
            <a:extLst>
              <a:ext uri="{FF2B5EF4-FFF2-40B4-BE49-F238E27FC236}">
                <a16:creationId xmlns:a16="http://schemas.microsoft.com/office/drawing/2014/main" id="{68457269-5D5D-8E39-E672-5EE69C4F1CD6}"/>
              </a:ext>
            </a:extLst>
          </p:cNvPr>
          <p:cNvSpPr/>
          <p:nvPr/>
        </p:nvSpPr>
        <p:spPr>
          <a:xfrm>
            <a:off x="5571106" y="6097057"/>
            <a:ext cx="252845" cy="171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5C9460A7-7612-DB7E-55E0-313EF8CC0BAB}"/>
              </a:ext>
            </a:extLst>
          </p:cNvPr>
          <p:cNvSpPr/>
          <p:nvPr/>
        </p:nvSpPr>
        <p:spPr>
          <a:xfrm>
            <a:off x="10334099" y="2913635"/>
            <a:ext cx="1121990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recupero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144EC748-BFA0-3635-D5F4-14408288CC51}"/>
              </a:ext>
            </a:extLst>
          </p:cNvPr>
          <p:cNvSpPr/>
          <p:nvPr/>
        </p:nvSpPr>
        <p:spPr>
          <a:xfrm>
            <a:off x="2146206" y="2780813"/>
            <a:ext cx="753785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start</a:t>
            </a:r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3C051838-DEDF-F750-8C5C-3450FC8803A5}"/>
              </a:ext>
            </a:extLst>
          </p:cNvPr>
          <p:cNvSpPr/>
          <p:nvPr/>
        </p:nvSpPr>
        <p:spPr>
          <a:xfrm>
            <a:off x="10167690" y="6264170"/>
            <a:ext cx="753785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start</a:t>
            </a:r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E722B0A4-47C8-E197-6BE9-82351CABD073}"/>
              </a:ext>
            </a:extLst>
          </p:cNvPr>
          <p:cNvSpPr/>
          <p:nvPr/>
        </p:nvSpPr>
        <p:spPr>
          <a:xfrm>
            <a:off x="1702837" y="5554269"/>
            <a:ext cx="1121990" cy="59577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375CE"/>
                </a:solidFill>
              </a:rPr>
              <a:t>recupero</a:t>
            </a:r>
          </a:p>
        </p:txBody>
      </p:sp>
    </p:spTree>
    <p:extLst>
      <p:ext uri="{BB962C8B-B14F-4D97-AF65-F5344CB8AC3E}">
        <p14:creationId xmlns:p14="http://schemas.microsoft.com/office/powerpoint/2010/main" val="33815665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C3462733-8477-DFCA-D656-06ADC5C53A6F}"/>
              </a:ext>
            </a:extLst>
          </p:cNvPr>
          <p:cNvSpPr txBox="1">
            <a:spLocks/>
          </p:cNvSpPr>
          <p:nvPr/>
        </p:nvSpPr>
        <p:spPr>
          <a:xfrm>
            <a:off x="170077" y="1840642"/>
            <a:ext cx="11851846" cy="4260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05F7BF-C973-170B-B5C9-A9D68E4B4794}"/>
              </a:ext>
            </a:extLst>
          </p:cNvPr>
          <p:cNvSpPr txBox="1"/>
          <p:nvPr/>
        </p:nvSpPr>
        <p:spPr>
          <a:xfrm>
            <a:off x="2380735" y="2207740"/>
            <a:ext cx="688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</a:rPr>
              <a:t>GRAZIE PER LA VOSTRA ATTENZIONE!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B507CC-CDD5-C2AE-58F9-A3046A72F19E}"/>
              </a:ext>
            </a:extLst>
          </p:cNvPr>
          <p:cNvSpPr txBox="1"/>
          <p:nvPr/>
        </p:nvSpPr>
        <p:spPr>
          <a:xfrm>
            <a:off x="1955314" y="4714264"/>
            <a:ext cx="7570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Misterproff</a:t>
            </a:r>
            <a:endParaRPr lang="it-IT" dirty="0"/>
          </a:p>
          <a:p>
            <a:endParaRPr lang="it-IT" dirty="0"/>
          </a:p>
          <a:p>
            <a:r>
              <a:rPr lang="it-IT" dirty="0"/>
              <a:t>TIRRITO MARCELLO</a:t>
            </a:r>
          </a:p>
          <a:p>
            <a:endParaRPr lang="it-IT" dirty="0"/>
          </a:p>
          <a:p>
            <a:r>
              <a:rPr lang="it-IT" dirty="0"/>
              <a:t>marcello.tirrito76@libero.it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960C2D-D96C-54CB-DA94-DE9136B1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11" y="4619265"/>
            <a:ext cx="469557" cy="4657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D403805-D080-001A-4CC6-9DD65E94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711" y="5239709"/>
            <a:ext cx="399551" cy="4158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076B059-E030-D541-2B8D-32FB946CD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78" y="5840853"/>
            <a:ext cx="398836" cy="3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2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AB599D1-47DF-4873-B986-4C1AA8DA8E3E}"/>
              </a:ext>
            </a:extLst>
          </p:cNvPr>
          <p:cNvSpPr txBox="1">
            <a:spLocks/>
          </p:cNvSpPr>
          <p:nvPr/>
        </p:nvSpPr>
        <p:spPr>
          <a:xfrm>
            <a:off x="2370626" y="2941362"/>
            <a:ext cx="7363219" cy="2318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FACCIAMO UN PASSO INDIETRO…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1396179" y="3744371"/>
            <a:ext cx="8337666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La forza muscolare è la capacità di superare o contrastare una resistenza esterna di diversi carichi a varie velocità. </a:t>
            </a:r>
          </a:p>
          <a:p>
            <a:pPr algn="ctr"/>
            <a:r>
              <a:rPr lang="it-IT" sz="2400" dirty="0"/>
              <a:t>Nella maggior parte degli sport la </a:t>
            </a:r>
            <a:r>
              <a:rPr lang="it-IT" sz="2400" b="1" i="1" dirty="0">
                <a:solidFill>
                  <a:srgbClr val="FF0000"/>
                </a:solidFill>
              </a:rPr>
              <a:t>forza esplosiva </a:t>
            </a:r>
            <a:r>
              <a:rPr lang="it-IT" sz="2400" dirty="0"/>
              <a:t>è essenziale.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28F4334-7ED2-DC0D-A879-0629355710F3}"/>
              </a:ext>
            </a:extLst>
          </p:cNvPr>
          <p:cNvSpPr txBox="1"/>
          <p:nvPr/>
        </p:nvSpPr>
        <p:spPr>
          <a:xfrm>
            <a:off x="3577699" y="2744298"/>
            <a:ext cx="3898670" cy="369332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 FORZA MUSCOLARE</a:t>
            </a:r>
          </a:p>
        </p:txBody>
      </p:sp>
    </p:spTree>
    <p:extLst>
      <p:ext uri="{BB962C8B-B14F-4D97-AF65-F5344CB8AC3E}">
        <p14:creationId xmlns:p14="http://schemas.microsoft.com/office/powerpoint/2010/main" val="154092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5303912" y="1988840"/>
            <a:ext cx="244827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EED01"/>
                </a:solidFill>
              </a:rPr>
              <a:t>FORZA</a:t>
            </a:r>
          </a:p>
        </p:txBody>
      </p:sp>
      <p:sp>
        <p:nvSpPr>
          <p:cNvPr id="36" name="Segnaposto testo 5">
            <a:extLst>
              <a:ext uri="{FF2B5EF4-FFF2-40B4-BE49-F238E27FC236}">
                <a16:creationId xmlns:a16="http://schemas.microsoft.com/office/drawing/2014/main" id="{D8986BCC-4245-49D0-9AA5-4965274658C8}"/>
              </a:ext>
            </a:extLst>
          </p:cNvPr>
          <p:cNvSpPr txBox="1">
            <a:spLocks/>
          </p:cNvSpPr>
          <p:nvPr/>
        </p:nvSpPr>
        <p:spPr>
          <a:xfrm>
            <a:off x="2546492" y="7658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sp>
        <p:nvSpPr>
          <p:cNvPr id="12" name="Ovale 11"/>
          <p:cNvSpPr/>
          <p:nvPr/>
        </p:nvSpPr>
        <p:spPr>
          <a:xfrm>
            <a:off x="5303912" y="4149080"/>
            <a:ext cx="2448272" cy="13681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COORDINAZIONE</a:t>
            </a:r>
          </a:p>
        </p:txBody>
      </p:sp>
      <p:sp>
        <p:nvSpPr>
          <p:cNvPr id="14" name="Ovale 13"/>
          <p:cNvSpPr/>
          <p:nvPr/>
        </p:nvSpPr>
        <p:spPr>
          <a:xfrm>
            <a:off x="3128782" y="1736492"/>
            <a:ext cx="1671073" cy="90042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RESISTENZA</a:t>
            </a:r>
          </a:p>
        </p:txBody>
      </p:sp>
      <p:sp>
        <p:nvSpPr>
          <p:cNvPr id="15" name="Ovale 14"/>
          <p:cNvSpPr/>
          <p:nvPr/>
        </p:nvSpPr>
        <p:spPr>
          <a:xfrm>
            <a:off x="8328248" y="5373216"/>
            <a:ext cx="1872208" cy="13681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VELOCITA’</a:t>
            </a:r>
          </a:p>
        </p:txBody>
      </p:sp>
      <p:sp>
        <p:nvSpPr>
          <p:cNvPr id="16" name="Ovale 15"/>
          <p:cNvSpPr/>
          <p:nvPr/>
        </p:nvSpPr>
        <p:spPr>
          <a:xfrm>
            <a:off x="3143672" y="5373216"/>
            <a:ext cx="2016224" cy="136815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FLESSIBILITA’</a:t>
            </a:r>
          </a:p>
        </p:txBody>
      </p:sp>
      <p:sp>
        <p:nvSpPr>
          <p:cNvPr id="17" name="Ovale 16"/>
          <p:cNvSpPr/>
          <p:nvPr/>
        </p:nvSpPr>
        <p:spPr>
          <a:xfrm>
            <a:off x="8544272" y="1484784"/>
            <a:ext cx="1671073" cy="1152128"/>
          </a:xfrm>
          <a:prstGeom prst="ellipse">
            <a:avLst/>
          </a:prstGeom>
          <a:solidFill>
            <a:srgbClr val="99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AGILITA’</a:t>
            </a:r>
          </a:p>
        </p:txBody>
      </p:sp>
      <p:sp>
        <p:nvSpPr>
          <p:cNvPr id="18" name="Ovale 17"/>
          <p:cNvSpPr/>
          <p:nvPr/>
        </p:nvSpPr>
        <p:spPr>
          <a:xfrm>
            <a:off x="2927648" y="3068960"/>
            <a:ext cx="1872208" cy="1368152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EQUILIBRIO</a:t>
            </a:r>
          </a:p>
        </p:txBody>
      </p:sp>
      <p:sp>
        <p:nvSpPr>
          <p:cNvPr id="19" name="Ovale 18"/>
          <p:cNvSpPr/>
          <p:nvPr/>
        </p:nvSpPr>
        <p:spPr>
          <a:xfrm>
            <a:off x="8400256" y="3140968"/>
            <a:ext cx="1872208" cy="1368152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POTENZA</a:t>
            </a:r>
          </a:p>
        </p:txBody>
      </p:sp>
      <p:cxnSp>
        <p:nvCxnSpPr>
          <p:cNvPr id="22" name="Connettore 4 21"/>
          <p:cNvCxnSpPr>
            <a:cxnSpLocks/>
            <a:stCxn id="18" idx="6"/>
            <a:endCxn id="17" idx="2"/>
          </p:cNvCxnSpPr>
          <p:nvPr/>
        </p:nvCxnSpPr>
        <p:spPr>
          <a:xfrm flipV="1">
            <a:off x="4799856" y="2060848"/>
            <a:ext cx="3744416" cy="16921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13" idx="6"/>
            <a:endCxn id="15" idx="2"/>
          </p:cNvCxnSpPr>
          <p:nvPr/>
        </p:nvCxnSpPr>
        <p:spPr>
          <a:xfrm>
            <a:off x="7752184" y="2672916"/>
            <a:ext cx="576064" cy="338437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3" idx="4"/>
            <a:endCxn id="12" idx="0"/>
          </p:cNvCxnSpPr>
          <p:nvPr/>
        </p:nvCxnSpPr>
        <p:spPr>
          <a:xfrm>
            <a:off x="6528048" y="3356992"/>
            <a:ext cx="0" cy="7920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ttore 4 22"/>
          <p:cNvCxnSpPr>
            <a:cxnSpLocks/>
            <a:stCxn id="12" idx="2"/>
            <a:endCxn id="14" idx="6"/>
          </p:cNvCxnSpPr>
          <p:nvPr/>
        </p:nvCxnSpPr>
        <p:spPr>
          <a:xfrm rot="10800000">
            <a:off x="4799856" y="2186702"/>
            <a:ext cx="504057" cy="264645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ttore 4 23"/>
          <p:cNvCxnSpPr>
            <a:cxnSpLocks/>
          </p:cNvCxnSpPr>
          <p:nvPr/>
        </p:nvCxnSpPr>
        <p:spPr>
          <a:xfrm rot="10800000">
            <a:off x="3974375" y="1734902"/>
            <a:ext cx="2585938" cy="23827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ttore 4 95"/>
          <p:cNvCxnSpPr>
            <a:stCxn id="12" idx="4"/>
            <a:endCxn id="16" idx="6"/>
          </p:cNvCxnSpPr>
          <p:nvPr/>
        </p:nvCxnSpPr>
        <p:spPr>
          <a:xfrm rot="5400000">
            <a:off x="5573942" y="5103186"/>
            <a:ext cx="540060" cy="1368152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ttore 4 95"/>
          <p:cNvCxnSpPr>
            <a:stCxn id="13" idx="3"/>
            <a:endCxn id="16" idx="7"/>
          </p:cNvCxnSpPr>
          <p:nvPr/>
        </p:nvCxnSpPr>
        <p:spPr>
          <a:xfrm rot="5400000">
            <a:off x="4055067" y="3966191"/>
            <a:ext cx="2416946" cy="797826"/>
          </a:xfrm>
          <a:prstGeom prst="bentConnector3">
            <a:avLst>
              <a:gd name="adj1" fmla="val 41443"/>
            </a:avLst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ttore 4 95"/>
          <p:cNvCxnSpPr>
            <a:stCxn id="12" idx="6"/>
            <a:endCxn id="15" idx="1"/>
          </p:cNvCxnSpPr>
          <p:nvPr/>
        </p:nvCxnSpPr>
        <p:spPr>
          <a:xfrm>
            <a:off x="7752185" y="4833157"/>
            <a:ext cx="850243" cy="740421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4 121"/>
          <p:cNvCxnSpPr>
            <a:stCxn id="13" idx="5"/>
            <a:endCxn id="19" idx="2"/>
          </p:cNvCxnSpPr>
          <p:nvPr/>
        </p:nvCxnSpPr>
        <p:spPr>
          <a:xfrm rot="16200000" flipH="1">
            <a:off x="7562744" y="2987531"/>
            <a:ext cx="668413" cy="1006613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ttore 4 95"/>
          <p:cNvCxnSpPr>
            <a:stCxn id="15" idx="0"/>
            <a:endCxn id="19" idx="4"/>
          </p:cNvCxnSpPr>
          <p:nvPr/>
        </p:nvCxnSpPr>
        <p:spPr>
          <a:xfrm rot="5400000" flipH="1" flipV="1">
            <a:off x="8868308" y="4905164"/>
            <a:ext cx="864096" cy="7200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ttore 4 95"/>
          <p:cNvCxnSpPr>
            <a:cxnSpLocks/>
            <a:stCxn id="19" idx="0"/>
            <a:endCxn id="17" idx="4"/>
          </p:cNvCxnSpPr>
          <p:nvPr/>
        </p:nvCxnSpPr>
        <p:spPr>
          <a:xfrm rot="5400000" flipH="1" flipV="1">
            <a:off x="9106056" y="2867216"/>
            <a:ext cx="504056" cy="4344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ttore 4 95"/>
          <p:cNvCxnSpPr>
            <a:cxnSpLocks/>
            <a:stCxn id="15" idx="6"/>
            <a:endCxn id="17" idx="6"/>
          </p:cNvCxnSpPr>
          <p:nvPr/>
        </p:nvCxnSpPr>
        <p:spPr>
          <a:xfrm flipV="1">
            <a:off x="10200456" y="2060848"/>
            <a:ext cx="14889" cy="3996444"/>
          </a:xfrm>
          <a:prstGeom prst="bentConnector3">
            <a:avLst>
              <a:gd name="adj1" fmla="val 1635362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ttore 4 31"/>
          <p:cNvCxnSpPr>
            <a:endCxn id="18" idx="4"/>
          </p:cNvCxnSpPr>
          <p:nvPr/>
        </p:nvCxnSpPr>
        <p:spPr>
          <a:xfrm rot="10800000">
            <a:off x="3863752" y="4437112"/>
            <a:ext cx="1512168" cy="648072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ttore 4 95"/>
          <p:cNvCxnSpPr/>
          <p:nvPr/>
        </p:nvCxnSpPr>
        <p:spPr>
          <a:xfrm rot="5400000" flipH="1" flipV="1">
            <a:off x="6924092" y="2960948"/>
            <a:ext cx="2376264" cy="864096"/>
          </a:xfrm>
          <a:prstGeom prst="bentConnector3">
            <a:avLst>
              <a:gd name="adj1" fmla="val 54581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ttore 4 29"/>
          <p:cNvCxnSpPr>
            <a:stCxn id="13" idx="2"/>
            <a:endCxn id="18" idx="0"/>
          </p:cNvCxnSpPr>
          <p:nvPr/>
        </p:nvCxnSpPr>
        <p:spPr>
          <a:xfrm rot="10800000" flipV="1">
            <a:off x="3863752" y="2672916"/>
            <a:ext cx="1440160" cy="396044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E6423F80-3172-4DFA-963B-ED6F4AF09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38" name="Titolo 1">
            <a:extLst>
              <a:ext uri="{FF2B5EF4-FFF2-40B4-BE49-F238E27FC236}">
                <a16:creationId xmlns:a16="http://schemas.microsoft.com/office/drawing/2014/main" id="{E10EDFA9-CD26-4D9B-8A04-42874D08C9B2}"/>
              </a:ext>
            </a:extLst>
          </p:cNvPr>
          <p:cNvSpPr txBox="1">
            <a:spLocks/>
          </p:cNvSpPr>
          <p:nvPr/>
        </p:nvSpPr>
        <p:spPr>
          <a:xfrm flipH="1">
            <a:off x="2927648" y="5121187"/>
            <a:ext cx="7592566" cy="2945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highlight>
                  <a:srgbClr val="FFFF00"/>
                </a:highlight>
                <a:latin typeface="Calibri" pitchFamily="34" charset="0"/>
              </a:rPr>
              <a:t>La Forza è l’unica qualità fisica che il nostro corpo riconosce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C60B99-EBF6-4D02-BCA6-0928B6A0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r="13954"/>
          <a:stretch/>
        </p:blipFill>
        <p:spPr>
          <a:xfrm>
            <a:off x="0" y="0"/>
            <a:ext cx="2546493" cy="1296785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C967054E-4235-4D0E-8E68-D1D33B9CCDD2}"/>
              </a:ext>
            </a:extLst>
          </p:cNvPr>
          <p:cNvSpPr txBox="1">
            <a:spLocks/>
          </p:cNvSpPr>
          <p:nvPr/>
        </p:nvSpPr>
        <p:spPr>
          <a:xfrm>
            <a:off x="2546492" y="0"/>
            <a:ext cx="9645507" cy="1296785"/>
          </a:xfrm>
          <a:prstGeom prst="rect">
            <a:avLst/>
          </a:prstGeom>
          <a:solidFill>
            <a:srgbClr val="C8B67F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METODOLOGIA DELL’ALLENAMENTO</a:t>
            </a:r>
          </a:p>
        </p:txBody>
      </p:sp>
      <p:pic>
        <p:nvPicPr>
          <p:cNvPr id="1026" name="Picture 2" descr="Il ritorno al calcio porta un nuovo marchio">
            <a:extLst>
              <a:ext uri="{FF2B5EF4-FFF2-40B4-BE49-F238E27FC236}">
                <a16:creationId xmlns:a16="http://schemas.microsoft.com/office/drawing/2014/main" id="{092ABA79-B47F-4CA5-8876-CA815B3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5923005"/>
            <a:ext cx="1385682" cy="759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l tiro in porta">
            <a:extLst>
              <a:ext uri="{FF2B5EF4-FFF2-40B4-BE49-F238E27FC236}">
                <a16:creationId xmlns:a16="http://schemas.microsoft.com/office/drawing/2014/main" id="{8E5F501B-EA30-4B21-B2D4-0E6625F9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38" y="1307713"/>
            <a:ext cx="1747329" cy="1185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49EC1-F47A-7CCB-D130-5E07510A0CC3}"/>
              </a:ext>
            </a:extLst>
          </p:cNvPr>
          <p:cNvSpPr txBox="1"/>
          <p:nvPr/>
        </p:nvSpPr>
        <p:spPr>
          <a:xfrm>
            <a:off x="1845425" y="1820487"/>
            <a:ext cx="711569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FORZA MUSCOLARE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B21F17-D859-61B6-49D9-320233DE27E2}"/>
              </a:ext>
            </a:extLst>
          </p:cNvPr>
          <p:cNvSpPr txBox="1"/>
          <p:nvPr/>
        </p:nvSpPr>
        <p:spPr>
          <a:xfrm>
            <a:off x="243838" y="2640398"/>
            <a:ext cx="1158794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highlight>
                  <a:srgbClr val="FFFF00"/>
                </a:highlight>
              </a:rPr>
              <a:t>L’ALLENAMENTO </a:t>
            </a:r>
            <a:r>
              <a:rPr lang="it-IT" dirty="0"/>
              <a:t>può implicare vari tipi di forza, ciascuno dei quali riveste un significato particolare per determinante nelle discipline sportive ed atleti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BDF596-3D6A-33E4-F745-ADF660511AA2}"/>
              </a:ext>
            </a:extLst>
          </p:cNvPr>
          <p:cNvSpPr txBox="1"/>
          <p:nvPr/>
        </p:nvSpPr>
        <p:spPr>
          <a:xfrm>
            <a:off x="3652058" y="4070960"/>
            <a:ext cx="3241963" cy="3385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FF0000"/>
                </a:solidFill>
              </a:rPr>
              <a:t>Prodotto tra forza/velocità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91FAA09-6323-2638-54D6-BCFCA550A983}"/>
              </a:ext>
            </a:extLst>
          </p:cNvPr>
          <p:cNvSpPr txBox="1"/>
          <p:nvPr/>
        </p:nvSpPr>
        <p:spPr>
          <a:xfrm>
            <a:off x="243838" y="3470128"/>
            <a:ext cx="32419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Forza massima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93822C3-AF17-4D44-C2C4-B6F41999E2C9}"/>
              </a:ext>
            </a:extLst>
          </p:cNvPr>
          <p:cNvSpPr txBox="1"/>
          <p:nvPr/>
        </p:nvSpPr>
        <p:spPr>
          <a:xfrm>
            <a:off x="3652058" y="3478037"/>
            <a:ext cx="3241963" cy="46166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Potenza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A93C407-C436-FE74-A289-3208B7DC8A79}"/>
              </a:ext>
            </a:extLst>
          </p:cNvPr>
          <p:cNvSpPr txBox="1"/>
          <p:nvPr/>
        </p:nvSpPr>
        <p:spPr>
          <a:xfrm>
            <a:off x="7243155" y="3477734"/>
            <a:ext cx="32419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Resistenza muscolare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3218D33-6670-7494-91B9-3D7D28783A52}"/>
              </a:ext>
            </a:extLst>
          </p:cNvPr>
          <p:cNvSpPr txBox="1"/>
          <p:nvPr/>
        </p:nvSpPr>
        <p:spPr>
          <a:xfrm>
            <a:off x="243837" y="4070960"/>
            <a:ext cx="3241963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FF0000"/>
                </a:solidFill>
              </a:rPr>
              <a:t>Il più alto livello di forza generata dal SNC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D021963-C241-0AE2-0995-D097CB262AF9}"/>
              </a:ext>
            </a:extLst>
          </p:cNvPr>
          <p:cNvSpPr txBox="1"/>
          <p:nvPr/>
        </p:nvSpPr>
        <p:spPr>
          <a:xfrm>
            <a:off x="7243154" y="4130404"/>
            <a:ext cx="3241963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FF0000"/>
                </a:solidFill>
              </a:rPr>
              <a:t>Sostenere un determinato output di potenza per un determinato periodo di tempo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7413FA-74A5-F269-B877-18C572B5E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969" y="6419431"/>
            <a:ext cx="736460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0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2541</Words>
  <Application>Microsoft Office PowerPoint</Application>
  <PresentationFormat>Widescreen</PresentationFormat>
  <Paragraphs>609</Paragraphs>
  <Slides>67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67</vt:i4>
      </vt:variant>
    </vt:vector>
  </HeadingPairs>
  <TitlesOfParts>
    <vt:vector size="73" baseType="lpstr">
      <vt:lpstr>Arial</vt:lpstr>
      <vt:lpstr>Arial Black</vt:lpstr>
      <vt:lpstr>Calibri</vt:lpstr>
      <vt:lpstr>Calibri Light</vt:lpstr>
      <vt:lpstr>Open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Abate Daga</dc:creator>
  <cp:lastModifiedBy>marcello tirrito</cp:lastModifiedBy>
  <cp:revision>173</cp:revision>
  <cp:lastPrinted>2019-02-06T11:03:47Z</cp:lastPrinted>
  <dcterms:created xsi:type="dcterms:W3CDTF">2019-02-01T09:12:36Z</dcterms:created>
  <dcterms:modified xsi:type="dcterms:W3CDTF">2022-07-04T16:43:36Z</dcterms:modified>
</cp:coreProperties>
</file>